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876" r:id="rId5"/>
    <p:sldId id="901" r:id="rId6"/>
    <p:sldId id="917" r:id="rId7"/>
    <p:sldId id="941" r:id="rId8"/>
    <p:sldId id="945" r:id="rId9"/>
    <p:sldId id="944" r:id="rId10"/>
    <p:sldId id="943" r:id="rId11"/>
    <p:sldId id="948" r:id="rId12"/>
    <p:sldId id="950" r:id="rId13"/>
    <p:sldId id="951" r:id="rId14"/>
    <p:sldId id="928" r:id="rId15"/>
    <p:sldId id="952" r:id="rId16"/>
    <p:sldId id="930" r:id="rId17"/>
    <p:sldId id="931" r:id="rId18"/>
    <p:sldId id="932" r:id="rId19"/>
    <p:sldId id="933" r:id="rId20"/>
    <p:sldId id="954" r:id="rId21"/>
    <p:sldId id="935" r:id="rId2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3333" autoAdjust="0"/>
  </p:normalViewPr>
  <p:slideViewPr>
    <p:cSldViewPr snapToGrid="0">
      <p:cViewPr>
        <p:scale>
          <a:sx n="100" d="100"/>
          <a:sy n="100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Naets" userId="df64def2-e075-4c2e-bc95-5b8bcade15f9" providerId="ADAL" clId="{E927973E-C0AD-438E-8687-F65D03B6FBAC}"/>
    <pc:docChg chg="undo custSel addSld delSld modSld sldOrd">
      <pc:chgData name="Ben Naets" userId="df64def2-e075-4c2e-bc95-5b8bcade15f9" providerId="ADAL" clId="{E927973E-C0AD-438E-8687-F65D03B6FBAC}" dt="2023-02-22T14:10:52.381" v="4180" actId="20577"/>
      <pc:docMkLst>
        <pc:docMk/>
      </pc:docMkLst>
      <pc:sldChg chg="addSp delSp modSp delAnim modAnim">
        <pc:chgData name="Ben Naets" userId="df64def2-e075-4c2e-bc95-5b8bcade15f9" providerId="ADAL" clId="{E927973E-C0AD-438E-8687-F65D03B6FBAC}" dt="2023-02-22T09:08:16.059" v="1414"/>
        <pc:sldMkLst>
          <pc:docMk/>
          <pc:sldMk cId="3148432113" sldId="876"/>
        </pc:sldMkLst>
        <pc:spChg chg="mod">
          <ac:chgData name="Ben Naets" userId="df64def2-e075-4c2e-bc95-5b8bcade15f9" providerId="ADAL" clId="{E927973E-C0AD-438E-8687-F65D03B6FBAC}" dt="2023-02-21T16:32:43.650" v="1023" actId="20577"/>
          <ac:spMkLst>
            <pc:docMk/>
            <pc:sldMk cId="3148432113" sldId="876"/>
            <ac:spMk id="2" creationId="{BE7AD616-634B-4878-A2DD-ED544E1C4A10}"/>
          </ac:spMkLst>
        </pc:spChg>
        <pc:spChg chg="add del mod">
          <ac:chgData name="Ben Naets" userId="df64def2-e075-4c2e-bc95-5b8bcade15f9" providerId="ADAL" clId="{E927973E-C0AD-438E-8687-F65D03B6FBAC}" dt="2023-02-22T09:02:50.766" v="1392" actId="478"/>
          <ac:spMkLst>
            <pc:docMk/>
            <pc:sldMk cId="3148432113" sldId="876"/>
            <ac:spMk id="19" creationId="{1F6B2E43-05CE-4642-94C2-826DB39DC9F0}"/>
          </ac:spMkLst>
        </pc:spChg>
        <pc:picChg chg="mod">
          <ac:chgData name="Ben Naets" userId="df64def2-e075-4c2e-bc95-5b8bcade15f9" providerId="ADAL" clId="{E927973E-C0AD-438E-8687-F65D03B6FBAC}" dt="2023-02-21T15:51:09.537" v="71" actId="1076"/>
          <ac:picMkLst>
            <pc:docMk/>
            <pc:sldMk cId="3148432113" sldId="876"/>
            <ac:picMk id="7" creationId="{53F9FAE6-084A-4AFE-9A71-B819A0B43858}"/>
          </ac:picMkLst>
        </pc:picChg>
        <pc:picChg chg="add del mod">
          <ac:chgData name="Ben Naets" userId="df64def2-e075-4c2e-bc95-5b8bcade15f9" providerId="ADAL" clId="{E927973E-C0AD-438E-8687-F65D03B6FBAC}" dt="2023-02-21T15:45:13.624" v="13"/>
          <ac:picMkLst>
            <pc:docMk/>
            <pc:sldMk cId="3148432113" sldId="876"/>
            <ac:picMk id="16" creationId="{4EFB9BBA-B1A4-4EE4-B848-4473A2AB4E44}"/>
          </ac:picMkLst>
        </pc:picChg>
        <pc:picChg chg="add del mod">
          <ac:chgData name="Ben Naets" userId="df64def2-e075-4c2e-bc95-5b8bcade15f9" providerId="ADAL" clId="{E927973E-C0AD-438E-8687-F65D03B6FBAC}" dt="2023-02-22T09:02:51.469" v="1393" actId="478"/>
          <ac:picMkLst>
            <pc:docMk/>
            <pc:sldMk cId="3148432113" sldId="876"/>
            <ac:picMk id="17" creationId="{7BC3BF7C-56BA-D850-0963-5B0A49FA841B}"/>
          </ac:picMkLst>
        </pc:picChg>
        <pc:picChg chg="add del mod">
          <ac:chgData name="Ben Naets" userId="df64def2-e075-4c2e-bc95-5b8bcade15f9" providerId="ADAL" clId="{E927973E-C0AD-438E-8687-F65D03B6FBAC}" dt="2023-02-22T09:02:50.022" v="1391" actId="478"/>
          <ac:picMkLst>
            <pc:docMk/>
            <pc:sldMk cId="3148432113" sldId="876"/>
            <ac:picMk id="18" creationId="{90D56145-0B5D-4032-8F0F-C483DCA76D16}"/>
          </ac:picMkLst>
        </pc:picChg>
        <pc:picChg chg="add mod">
          <ac:chgData name="Ben Naets" userId="df64def2-e075-4c2e-bc95-5b8bcade15f9" providerId="ADAL" clId="{E927973E-C0AD-438E-8687-F65D03B6FBAC}" dt="2023-02-22T09:05:03.024" v="1400" actId="1076"/>
          <ac:picMkLst>
            <pc:docMk/>
            <pc:sldMk cId="3148432113" sldId="876"/>
            <ac:picMk id="21" creationId="{0D256205-CF4C-4ADE-B358-74ACD970F103}"/>
          </ac:picMkLst>
        </pc:picChg>
        <pc:picChg chg="add mod">
          <ac:chgData name="Ben Naets" userId="df64def2-e075-4c2e-bc95-5b8bcade15f9" providerId="ADAL" clId="{E927973E-C0AD-438E-8687-F65D03B6FBAC}" dt="2023-02-22T09:06:44.461" v="1407" actId="1076"/>
          <ac:picMkLst>
            <pc:docMk/>
            <pc:sldMk cId="3148432113" sldId="876"/>
            <ac:picMk id="22" creationId="{53D6FC4A-D46A-459F-A620-AF6AA1A1554A}"/>
          </ac:picMkLst>
        </pc:picChg>
        <pc:cxnChg chg="mod">
          <ac:chgData name="Ben Naets" userId="df64def2-e075-4c2e-bc95-5b8bcade15f9" providerId="ADAL" clId="{E927973E-C0AD-438E-8687-F65D03B6FBAC}" dt="2023-02-21T18:26:07.201" v="1376" actId="14100"/>
          <ac:cxnSpMkLst>
            <pc:docMk/>
            <pc:sldMk cId="3148432113" sldId="876"/>
            <ac:cxnSpMk id="15" creationId="{84148ABB-327A-49D5-A618-379D56433A05}"/>
          </ac:cxnSpMkLst>
        </pc:cxnChg>
      </pc:sldChg>
      <pc:sldChg chg="del">
        <pc:chgData name="Ben Naets" userId="df64def2-e075-4c2e-bc95-5b8bcade15f9" providerId="ADAL" clId="{E927973E-C0AD-438E-8687-F65D03B6FBAC}" dt="2023-02-22T11:43:22.648" v="2649" actId="2696"/>
        <pc:sldMkLst>
          <pc:docMk/>
          <pc:sldMk cId="1818714132" sldId="911"/>
        </pc:sldMkLst>
      </pc:sldChg>
      <pc:sldChg chg="del">
        <pc:chgData name="Ben Naets" userId="df64def2-e075-4c2e-bc95-5b8bcade15f9" providerId="ADAL" clId="{E927973E-C0AD-438E-8687-F65D03B6FBAC}" dt="2023-02-22T11:43:22.661" v="2650" actId="2696"/>
        <pc:sldMkLst>
          <pc:docMk/>
          <pc:sldMk cId="498722280" sldId="913"/>
        </pc:sldMkLst>
      </pc:sldChg>
      <pc:sldChg chg="del">
        <pc:chgData name="Ben Naets" userId="df64def2-e075-4c2e-bc95-5b8bcade15f9" providerId="ADAL" clId="{E927973E-C0AD-438E-8687-F65D03B6FBAC}" dt="2023-02-22T11:43:22.629" v="2648" actId="2696"/>
        <pc:sldMkLst>
          <pc:docMk/>
          <pc:sldMk cId="3453171990" sldId="916"/>
        </pc:sldMkLst>
      </pc:sldChg>
      <pc:sldChg chg="addSp delSp modSp delAnim modAnim modNotesTx">
        <pc:chgData name="Ben Naets" userId="df64def2-e075-4c2e-bc95-5b8bcade15f9" providerId="ADAL" clId="{E927973E-C0AD-438E-8687-F65D03B6FBAC}" dt="2023-02-22T14:10:52.381" v="4180" actId="20577"/>
        <pc:sldMkLst>
          <pc:docMk/>
          <pc:sldMk cId="1288514274" sldId="917"/>
        </pc:sldMkLst>
        <pc:spChg chg="add del mod">
          <ac:chgData name="Ben Naets" userId="df64def2-e075-4c2e-bc95-5b8bcade15f9" providerId="ADAL" clId="{E927973E-C0AD-438E-8687-F65D03B6FBAC}" dt="2023-02-22T09:10:24.393" v="1416" actId="478"/>
          <ac:spMkLst>
            <pc:docMk/>
            <pc:sldMk cId="1288514274" sldId="917"/>
            <ac:spMk id="8" creationId="{F8FB4A7F-A163-498D-8905-E782D9DE541E}"/>
          </ac:spMkLst>
        </pc:spChg>
        <pc:spChg chg="mod">
          <ac:chgData name="Ben Naets" userId="df64def2-e075-4c2e-bc95-5b8bcade15f9" providerId="ADAL" clId="{E927973E-C0AD-438E-8687-F65D03B6FBAC}" dt="2023-02-22T09:10:26.616" v="1417" actId="1076"/>
          <ac:spMkLst>
            <pc:docMk/>
            <pc:sldMk cId="1288514274" sldId="917"/>
            <ac:spMk id="15" creationId="{0B6D57F1-6181-4A5C-A791-A44AEF21FA0E}"/>
          </ac:spMkLst>
        </pc:spChg>
        <pc:spChg chg="add del mod">
          <ac:chgData name="Ben Naets" userId="df64def2-e075-4c2e-bc95-5b8bcade15f9" providerId="ADAL" clId="{E927973E-C0AD-438E-8687-F65D03B6FBAC}" dt="2023-02-21T15:56:26.328" v="137" actId="478"/>
          <ac:spMkLst>
            <pc:docMk/>
            <pc:sldMk cId="1288514274" sldId="917"/>
            <ac:spMk id="30" creationId="{0FE96672-B934-432F-82B1-1CD327484270}"/>
          </ac:spMkLst>
        </pc:spChg>
        <pc:spChg chg="add del mod">
          <ac:chgData name="Ben Naets" userId="df64def2-e075-4c2e-bc95-5b8bcade15f9" providerId="ADAL" clId="{E927973E-C0AD-438E-8687-F65D03B6FBAC}" dt="2023-02-21T15:56:24.952" v="136" actId="478"/>
          <ac:spMkLst>
            <pc:docMk/>
            <pc:sldMk cId="1288514274" sldId="917"/>
            <ac:spMk id="31" creationId="{ADBB75FC-6ADB-4D9C-B2C1-9776A913F8DD}"/>
          </ac:spMkLst>
        </pc:spChg>
        <pc:spChg chg="add del mod">
          <ac:chgData name="Ben Naets" userId="df64def2-e075-4c2e-bc95-5b8bcade15f9" providerId="ADAL" clId="{E927973E-C0AD-438E-8687-F65D03B6FBAC}" dt="2023-02-21T15:55:33.493" v="134" actId="478"/>
          <ac:spMkLst>
            <pc:docMk/>
            <pc:sldMk cId="1288514274" sldId="917"/>
            <ac:spMk id="32" creationId="{0DF30E62-FADD-427A-B264-E6C14F4A7A2E}"/>
          </ac:spMkLst>
        </pc:spChg>
        <pc:spChg chg="add del mod">
          <ac:chgData name="Ben Naets" userId="df64def2-e075-4c2e-bc95-5b8bcade15f9" providerId="ADAL" clId="{E927973E-C0AD-438E-8687-F65D03B6FBAC}" dt="2023-02-22T09:10:23.647" v="1415" actId="478"/>
          <ac:spMkLst>
            <pc:docMk/>
            <pc:sldMk cId="1288514274" sldId="917"/>
            <ac:spMk id="33" creationId="{5033EC8E-0392-4A6E-94B0-E7BC5FD79959}"/>
          </ac:spMkLst>
        </pc:spChg>
      </pc:sldChg>
      <pc:sldChg chg="del">
        <pc:chgData name="Ben Naets" userId="df64def2-e075-4c2e-bc95-5b8bcade15f9" providerId="ADAL" clId="{E927973E-C0AD-438E-8687-F65D03B6FBAC}" dt="2023-02-22T11:43:22.741" v="2653" actId="2696"/>
        <pc:sldMkLst>
          <pc:docMk/>
          <pc:sldMk cId="3647059312" sldId="919"/>
        </pc:sldMkLst>
      </pc:sldChg>
      <pc:sldChg chg="del">
        <pc:chgData name="Ben Naets" userId="df64def2-e075-4c2e-bc95-5b8bcade15f9" providerId="ADAL" clId="{E927973E-C0AD-438E-8687-F65D03B6FBAC}" dt="2023-02-22T11:43:22.515" v="2644" actId="2696"/>
        <pc:sldMkLst>
          <pc:docMk/>
          <pc:sldMk cId="1441307646" sldId="920"/>
        </pc:sldMkLst>
      </pc:sldChg>
      <pc:sldChg chg="delSp modSp modAnim modNotesTx">
        <pc:chgData name="Ben Naets" userId="df64def2-e075-4c2e-bc95-5b8bcade15f9" providerId="ADAL" clId="{E927973E-C0AD-438E-8687-F65D03B6FBAC}" dt="2023-02-22T14:10:17.150" v="4171" actId="20577"/>
        <pc:sldMkLst>
          <pc:docMk/>
          <pc:sldMk cId="892693702" sldId="928"/>
        </pc:sldMkLst>
        <pc:spChg chg="mod">
          <ac:chgData name="Ben Naets" userId="df64def2-e075-4c2e-bc95-5b8bcade15f9" providerId="ADAL" clId="{E927973E-C0AD-438E-8687-F65D03B6FBAC}" dt="2023-02-21T16:49:27.118" v="1302" actId="20577"/>
          <ac:spMkLst>
            <pc:docMk/>
            <pc:sldMk cId="892693702" sldId="928"/>
            <ac:spMk id="2" creationId="{BE7AD616-634B-4878-A2DD-ED544E1C4A10}"/>
          </ac:spMkLst>
        </pc:spChg>
        <pc:spChg chg="mod">
          <ac:chgData name="Ben Naets" userId="df64def2-e075-4c2e-bc95-5b8bcade15f9" providerId="ADAL" clId="{E927973E-C0AD-438E-8687-F65D03B6FBAC}" dt="2023-02-22T09:46:09.833" v="1599"/>
          <ac:spMkLst>
            <pc:docMk/>
            <pc:sldMk cId="892693702" sldId="928"/>
            <ac:spMk id="32" creationId="{8D55A125-4909-4C2B-96ED-94154F4999D1}"/>
          </ac:spMkLst>
        </pc:spChg>
        <pc:picChg chg="mod">
          <ac:chgData name="Ben Naets" userId="df64def2-e075-4c2e-bc95-5b8bcade15f9" providerId="ADAL" clId="{E927973E-C0AD-438E-8687-F65D03B6FBAC}" dt="2023-02-21T17:02:01.669" v="1326" actId="1076"/>
          <ac:picMkLst>
            <pc:docMk/>
            <pc:sldMk cId="892693702" sldId="928"/>
            <ac:picMk id="22" creationId="{987FC835-F6B7-4A26-BDC3-C786F0B165A7}"/>
          </ac:picMkLst>
        </pc:picChg>
        <pc:picChg chg="mod ord">
          <ac:chgData name="Ben Naets" userId="df64def2-e075-4c2e-bc95-5b8bcade15f9" providerId="ADAL" clId="{E927973E-C0AD-438E-8687-F65D03B6FBAC}" dt="2023-02-21T17:01:57.254" v="1325" actId="171"/>
          <ac:picMkLst>
            <pc:docMk/>
            <pc:sldMk cId="892693702" sldId="928"/>
            <ac:picMk id="23" creationId="{A33EF6BA-DA07-46DD-A889-6508047E7D4E}"/>
          </ac:picMkLst>
        </pc:picChg>
        <pc:picChg chg="mod">
          <ac:chgData name="Ben Naets" userId="df64def2-e075-4c2e-bc95-5b8bcade15f9" providerId="ADAL" clId="{E927973E-C0AD-438E-8687-F65D03B6FBAC}" dt="2023-02-21T17:02:40.656" v="1330" actId="1076"/>
          <ac:picMkLst>
            <pc:docMk/>
            <pc:sldMk cId="892693702" sldId="928"/>
            <ac:picMk id="24" creationId="{BD59D524-5A02-49D6-9855-EEDFD3321195}"/>
          </ac:picMkLst>
        </pc:picChg>
        <pc:picChg chg="mod">
          <ac:chgData name="Ben Naets" userId="df64def2-e075-4c2e-bc95-5b8bcade15f9" providerId="ADAL" clId="{E927973E-C0AD-438E-8687-F65D03B6FBAC}" dt="2023-02-21T17:02:40.656" v="1330" actId="1076"/>
          <ac:picMkLst>
            <pc:docMk/>
            <pc:sldMk cId="892693702" sldId="928"/>
            <ac:picMk id="25" creationId="{B20CDC2C-A377-4E68-93AA-E1140F6E252C}"/>
          </ac:picMkLst>
        </pc:picChg>
        <pc:picChg chg="mod">
          <ac:chgData name="Ben Naets" userId="df64def2-e075-4c2e-bc95-5b8bcade15f9" providerId="ADAL" clId="{E927973E-C0AD-438E-8687-F65D03B6FBAC}" dt="2023-02-22T09:47:57.441" v="1614" actId="14100"/>
          <ac:picMkLst>
            <pc:docMk/>
            <pc:sldMk cId="892693702" sldId="928"/>
            <ac:picMk id="38" creationId="{4B52700F-1A43-4F18-95E5-23DFD2278DA0}"/>
          </ac:picMkLst>
        </pc:picChg>
        <pc:cxnChg chg="del">
          <ac:chgData name="Ben Naets" userId="df64def2-e075-4c2e-bc95-5b8bcade15f9" providerId="ADAL" clId="{E927973E-C0AD-438E-8687-F65D03B6FBAC}" dt="2023-02-22T09:46:15.975" v="1601" actId="478"/>
          <ac:cxnSpMkLst>
            <pc:docMk/>
            <pc:sldMk cId="892693702" sldId="928"/>
            <ac:cxnSpMk id="12" creationId="{4E09F3A5-03C2-4A60-A57D-47D498767329}"/>
          </ac:cxnSpMkLst>
        </pc:cxnChg>
        <pc:cxnChg chg="del">
          <ac:chgData name="Ben Naets" userId="df64def2-e075-4c2e-bc95-5b8bcade15f9" providerId="ADAL" clId="{E927973E-C0AD-438E-8687-F65D03B6FBAC}" dt="2023-02-22T09:46:14.991" v="1600" actId="478"/>
          <ac:cxnSpMkLst>
            <pc:docMk/>
            <pc:sldMk cId="892693702" sldId="928"/>
            <ac:cxnSpMk id="34" creationId="{FAC2D8EC-B234-431A-9C1C-54BFA5AFB6FB}"/>
          </ac:cxnSpMkLst>
        </pc:cxnChg>
      </pc:sldChg>
      <pc:sldChg chg="addSp delSp modSp delAnim modAnim modNotesTx">
        <pc:chgData name="Ben Naets" userId="df64def2-e075-4c2e-bc95-5b8bcade15f9" providerId="ADAL" clId="{E927973E-C0AD-438E-8687-F65D03B6FBAC}" dt="2023-02-22T14:10:05.023" v="4169" actId="20577"/>
        <pc:sldMkLst>
          <pc:docMk/>
          <pc:sldMk cId="71906366" sldId="930"/>
        </pc:sldMkLst>
        <pc:spChg chg="mod">
          <ac:chgData name="Ben Naets" userId="df64def2-e075-4c2e-bc95-5b8bcade15f9" providerId="ADAL" clId="{E927973E-C0AD-438E-8687-F65D03B6FBAC}" dt="2023-02-22T13:44:38.858" v="3849" actId="1076"/>
          <ac:spMkLst>
            <pc:docMk/>
            <pc:sldMk cId="71906366" sldId="930"/>
            <ac:spMk id="11" creationId="{3F2CA39E-454A-4F71-9675-20DB08E15384}"/>
          </ac:spMkLst>
        </pc:spChg>
        <pc:picChg chg="add del mod">
          <ac:chgData name="Ben Naets" userId="df64def2-e075-4c2e-bc95-5b8bcade15f9" providerId="ADAL" clId="{E927973E-C0AD-438E-8687-F65D03B6FBAC}" dt="2023-02-22T13:44:39.985" v="3850" actId="478"/>
          <ac:picMkLst>
            <pc:docMk/>
            <pc:sldMk cId="71906366" sldId="930"/>
            <ac:picMk id="41" creationId="{0517F804-15AE-44BD-9875-0ACBD89FCA22}"/>
          </ac:picMkLst>
        </pc:picChg>
        <pc:cxnChg chg="mod">
          <ac:chgData name="Ben Naets" userId="df64def2-e075-4c2e-bc95-5b8bcade15f9" providerId="ADAL" clId="{E927973E-C0AD-438E-8687-F65D03B6FBAC}" dt="2023-02-22T13:44:37.235" v="3848" actId="14100"/>
          <ac:cxnSpMkLst>
            <pc:docMk/>
            <pc:sldMk cId="71906366" sldId="930"/>
            <ac:cxnSpMk id="2052" creationId="{9E2AAD33-88A6-4BE2-9447-276CD4406CA7}"/>
          </ac:cxnSpMkLst>
        </pc:cxnChg>
      </pc:sldChg>
      <pc:sldChg chg="modSp modAnim modNotesTx">
        <pc:chgData name="Ben Naets" userId="df64def2-e075-4c2e-bc95-5b8bcade15f9" providerId="ADAL" clId="{E927973E-C0AD-438E-8687-F65D03B6FBAC}" dt="2023-02-22T14:09:51.607" v="4168" actId="20577"/>
        <pc:sldMkLst>
          <pc:docMk/>
          <pc:sldMk cId="299677056" sldId="931"/>
        </pc:sldMkLst>
        <pc:spChg chg="mod">
          <ac:chgData name="Ben Naets" userId="df64def2-e075-4c2e-bc95-5b8bcade15f9" providerId="ADAL" clId="{E927973E-C0AD-438E-8687-F65D03B6FBAC}" dt="2023-02-21T16:52:22.438" v="1308" actId="20577"/>
          <ac:spMkLst>
            <pc:docMk/>
            <pc:sldMk cId="299677056" sldId="931"/>
            <ac:spMk id="2" creationId="{BE7AD616-634B-4878-A2DD-ED544E1C4A10}"/>
          </ac:spMkLst>
        </pc:spChg>
        <pc:picChg chg="mod">
          <ac:chgData name="Ben Naets" userId="df64def2-e075-4c2e-bc95-5b8bcade15f9" providerId="ADAL" clId="{E927973E-C0AD-438E-8687-F65D03B6FBAC}" dt="2023-02-22T14:08:58.926" v="4161" actId="14100"/>
          <ac:picMkLst>
            <pc:docMk/>
            <pc:sldMk cId="299677056" sldId="931"/>
            <ac:picMk id="8" creationId="{9E422D74-EF19-498F-9E82-19B215C9CF07}"/>
          </ac:picMkLst>
        </pc:picChg>
        <pc:picChg chg="mod">
          <ac:chgData name="Ben Naets" userId="df64def2-e075-4c2e-bc95-5b8bcade15f9" providerId="ADAL" clId="{E927973E-C0AD-438E-8687-F65D03B6FBAC}" dt="2023-02-22T14:08:34.423" v="4151" actId="1076"/>
          <ac:picMkLst>
            <pc:docMk/>
            <pc:sldMk cId="299677056" sldId="931"/>
            <ac:picMk id="30" creationId="{3429DE9C-1C51-45E0-9FE7-9416F9AD4BFA}"/>
          </ac:picMkLst>
        </pc:picChg>
        <pc:picChg chg="mod">
          <ac:chgData name="Ben Naets" userId="df64def2-e075-4c2e-bc95-5b8bcade15f9" providerId="ADAL" clId="{E927973E-C0AD-438E-8687-F65D03B6FBAC}" dt="2023-02-22T14:08:55.038" v="4160" actId="14100"/>
          <ac:picMkLst>
            <pc:docMk/>
            <pc:sldMk cId="299677056" sldId="931"/>
            <ac:picMk id="31" creationId="{79E244FD-74A0-4272-843E-48EB9EC2F596}"/>
          </ac:picMkLst>
        </pc:picChg>
        <pc:picChg chg="mod">
          <ac:chgData name="Ben Naets" userId="df64def2-e075-4c2e-bc95-5b8bcade15f9" providerId="ADAL" clId="{E927973E-C0AD-438E-8687-F65D03B6FBAC}" dt="2023-02-22T14:08:48.463" v="4158" actId="14100"/>
          <ac:picMkLst>
            <pc:docMk/>
            <pc:sldMk cId="299677056" sldId="931"/>
            <ac:picMk id="32" creationId="{B4CFB336-542D-4BC0-9708-EB2094875187}"/>
          </ac:picMkLst>
        </pc:picChg>
        <pc:picChg chg="mod">
          <ac:chgData name="Ben Naets" userId="df64def2-e075-4c2e-bc95-5b8bcade15f9" providerId="ADAL" clId="{E927973E-C0AD-438E-8687-F65D03B6FBAC}" dt="2023-02-22T14:08:40.255" v="4154" actId="14100"/>
          <ac:picMkLst>
            <pc:docMk/>
            <pc:sldMk cId="299677056" sldId="931"/>
            <ac:picMk id="33" creationId="{5C848629-53AA-49B4-AD39-98A8A2E172B1}"/>
          </ac:picMkLst>
        </pc:picChg>
        <pc:picChg chg="mod">
          <ac:chgData name="Ben Naets" userId="df64def2-e075-4c2e-bc95-5b8bcade15f9" providerId="ADAL" clId="{E927973E-C0AD-438E-8687-F65D03B6FBAC}" dt="2023-02-22T14:09:02.286" v="4163" actId="14100"/>
          <ac:picMkLst>
            <pc:docMk/>
            <pc:sldMk cId="299677056" sldId="931"/>
            <ac:picMk id="34" creationId="{F495DE2E-F35B-4941-8E49-6FB7A47B6A38}"/>
          </ac:picMkLst>
        </pc:picChg>
      </pc:sldChg>
      <pc:sldChg chg="addSp delSp modSp delAnim modAnim modNotesTx">
        <pc:chgData name="Ben Naets" userId="df64def2-e075-4c2e-bc95-5b8bcade15f9" providerId="ADAL" clId="{E927973E-C0AD-438E-8687-F65D03B6FBAC}" dt="2023-02-22T14:09:29.478" v="4165" actId="20577"/>
        <pc:sldMkLst>
          <pc:docMk/>
          <pc:sldMk cId="4064666662" sldId="932"/>
        </pc:sldMkLst>
        <pc:spChg chg="del">
          <ac:chgData name="Ben Naets" userId="df64def2-e075-4c2e-bc95-5b8bcade15f9" providerId="ADAL" clId="{E927973E-C0AD-438E-8687-F65D03B6FBAC}" dt="2023-02-22T09:47:31.469" v="1609" actId="478"/>
          <ac:spMkLst>
            <pc:docMk/>
            <pc:sldMk cId="4064666662" sldId="932"/>
            <ac:spMk id="11" creationId="{76185273-DFE8-47AA-A7A9-EEEFDB365DA1}"/>
          </ac:spMkLst>
        </pc:spChg>
        <pc:spChg chg="add mod">
          <ac:chgData name="Ben Naets" userId="df64def2-e075-4c2e-bc95-5b8bcade15f9" providerId="ADAL" clId="{E927973E-C0AD-438E-8687-F65D03B6FBAC}" dt="2023-02-22T13:08:49.507" v="3611" actId="207"/>
          <ac:spMkLst>
            <pc:docMk/>
            <pc:sldMk cId="4064666662" sldId="932"/>
            <ac:spMk id="12" creationId="{D8176F72-3F10-4502-844A-EE0291EAE9AB}"/>
          </ac:spMkLst>
        </pc:spChg>
        <pc:spChg chg="add mod">
          <ac:chgData name="Ben Naets" userId="df64def2-e075-4c2e-bc95-5b8bcade15f9" providerId="ADAL" clId="{E927973E-C0AD-438E-8687-F65D03B6FBAC}" dt="2023-02-22T13:08:35.284" v="3609" actId="1076"/>
          <ac:spMkLst>
            <pc:docMk/>
            <pc:sldMk cId="4064666662" sldId="932"/>
            <ac:spMk id="15" creationId="{51D28E1B-C9EF-4A88-8CAD-A2E18EADBBC2}"/>
          </ac:spMkLst>
        </pc:spChg>
        <pc:spChg chg="add del mod">
          <ac:chgData name="Ben Naets" userId="df64def2-e075-4c2e-bc95-5b8bcade15f9" providerId="ADAL" clId="{E927973E-C0AD-438E-8687-F65D03B6FBAC}" dt="2023-02-22T13:08:33.390" v="3608" actId="478"/>
          <ac:spMkLst>
            <pc:docMk/>
            <pc:sldMk cId="4064666662" sldId="932"/>
            <ac:spMk id="16" creationId="{3E39E116-A4E8-4B24-A86C-E19BB24007F7}"/>
          </ac:spMkLst>
        </pc:spChg>
        <pc:spChg chg="add mod">
          <ac:chgData name="Ben Naets" userId="df64def2-e075-4c2e-bc95-5b8bcade15f9" providerId="ADAL" clId="{E927973E-C0AD-438E-8687-F65D03B6FBAC}" dt="2023-02-22T13:09:46.565" v="3619" actId="14100"/>
          <ac:spMkLst>
            <pc:docMk/>
            <pc:sldMk cId="4064666662" sldId="932"/>
            <ac:spMk id="22" creationId="{87580C0D-110E-4F36-BD1D-9ED11393DFD6}"/>
          </ac:spMkLst>
        </pc:spChg>
        <pc:spChg chg="add mod">
          <ac:chgData name="Ben Naets" userId="df64def2-e075-4c2e-bc95-5b8bcade15f9" providerId="ADAL" clId="{E927973E-C0AD-438E-8687-F65D03B6FBAC}" dt="2023-02-22T13:10:45.869" v="3622" actId="14100"/>
          <ac:spMkLst>
            <pc:docMk/>
            <pc:sldMk cId="4064666662" sldId="932"/>
            <ac:spMk id="23" creationId="{0958A8B5-F401-494C-9717-3BBEE8A84C46}"/>
          </ac:spMkLst>
        </pc:spChg>
        <pc:spChg chg="add del mod">
          <ac:chgData name="Ben Naets" userId="df64def2-e075-4c2e-bc95-5b8bcade15f9" providerId="ADAL" clId="{E927973E-C0AD-438E-8687-F65D03B6FBAC}" dt="2023-02-22T13:16:02.731" v="3813" actId="478"/>
          <ac:spMkLst>
            <pc:docMk/>
            <pc:sldMk cId="4064666662" sldId="932"/>
            <ac:spMk id="27" creationId="{88B5F422-82CC-4162-B4CD-0FA5D0FA292D}"/>
          </ac:spMkLst>
        </pc:spChg>
        <pc:spChg chg="add del mod">
          <ac:chgData name="Ben Naets" userId="df64def2-e075-4c2e-bc95-5b8bcade15f9" providerId="ADAL" clId="{E927973E-C0AD-438E-8687-F65D03B6FBAC}" dt="2023-02-22T13:15:50.939" v="3808" actId="478"/>
          <ac:spMkLst>
            <pc:docMk/>
            <pc:sldMk cId="4064666662" sldId="932"/>
            <ac:spMk id="28" creationId="{9561BF3A-9995-4781-A908-16E512EB462F}"/>
          </ac:spMkLst>
        </pc:spChg>
        <pc:spChg chg="add mod">
          <ac:chgData name="Ben Naets" userId="df64def2-e075-4c2e-bc95-5b8bcade15f9" providerId="ADAL" clId="{E927973E-C0AD-438E-8687-F65D03B6FBAC}" dt="2023-02-22T13:16:14.666" v="3814" actId="14100"/>
          <ac:spMkLst>
            <pc:docMk/>
            <pc:sldMk cId="4064666662" sldId="932"/>
            <ac:spMk id="30" creationId="{0A0B4267-3B50-48A8-B53B-3825107FCF7F}"/>
          </ac:spMkLst>
        </pc:spChg>
        <pc:spChg chg="add mod">
          <ac:chgData name="Ben Naets" userId="df64def2-e075-4c2e-bc95-5b8bcade15f9" providerId="ADAL" clId="{E927973E-C0AD-438E-8687-F65D03B6FBAC}" dt="2023-02-22T13:17:06.219" v="3819" actId="14100"/>
          <ac:spMkLst>
            <pc:docMk/>
            <pc:sldMk cId="4064666662" sldId="932"/>
            <ac:spMk id="31" creationId="{F63EFB46-4E90-4B40-A452-539951F08A5C}"/>
          </ac:spMkLst>
        </pc:spChg>
        <pc:spChg chg="add mod">
          <ac:chgData name="Ben Naets" userId="df64def2-e075-4c2e-bc95-5b8bcade15f9" providerId="ADAL" clId="{E927973E-C0AD-438E-8687-F65D03B6FBAC}" dt="2023-02-22T13:11:57.678" v="3642" actId="14100"/>
          <ac:spMkLst>
            <pc:docMk/>
            <pc:sldMk cId="4064666662" sldId="932"/>
            <ac:spMk id="32" creationId="{216C6618-2A73-4571-9C64-75B0354C309D}"/>
          </ac:spMkLst>
        </pc:spChg>
        <pc:spChg chg="add mod">
          <ac:chgData name="Ben Naets" userId="df64def2-e075-4c2e-bc95-5b8bcade15f9" providerId="ADAL" clId="{E927973E-C0AD-438E-8687-F65D03B6FBAC}" dt="2023-02-22T13:12:35.671" v="3672" actId="14100"/>
          <ac:spMkLst>
            <pc:docMk/>
            <pc:sldMk cId="4064666662" sldId="932"/>
            <ac:spMk id="33" creationId="{4B1723F3-7296-4B06-8E19-7C4D51F9D9A5}"/>
          </ac:spMkLst>
        </pc:spChg>
        <pc:spChg chg="add mod">
          <ac:chgData name="Ben Naets" userId="df64def2-e075-4c2e-bc95-5b8bcade15f9" providerId="ADAL" clId="{E927973E-C0AD-438E-8687-F65D03B6FBAC}" dt="2023-02-22T13:13:38.192" v="3698" actId="20577"/>
          <ac:spMkLst>
            <pc:docMk/>
            <pc:sldMk cId="4064666662" sldId="932"/>
            <ac:spMk id="37" creationId="{91181052-FA7C-4805-B872-B112FFE1BB91}"/>
          </ac:spMkLst>
        </pc:spChg>
        <pc:spChg chg="add mod">
          <ac:chgData name="Ben Naets" userId="df64def2-e075-4c2e-bc95-5b8bcade15f9" providerId="ADAL" clId="{E927973E-C0AD-438E-8687-F65D03B6FBAC}" dt="2023-02-22T13:14:15.769" v="3743" actId="14100"/>
          <ac:spMkLst>
            <pc:docMk/>
            <pc:sldMk cId="4064666662" sldId="932"/>
            <ac:spMk id="46" creationId="{45174749-7DE8-4A13-9895-35696CED7BDE}"/>
          </ac:spMkLst>
        </pc:spChg>
        <pc:spChg chg="add mod">
          <ac:chgData name="Ben Naets" userId="df64def2-e075-4c2e-bc95-5b8bcade15f9" providerId="ADAL" clId="{E927973E-C0AD-438E-8687-F65D03B6FBAC}" dt="2023-02-22T13:15:12.618" v="3788" actId="14100"/>
          <ac:spMkLst>
            <pc:docMk/>
            <pc:sldMk cId="4064666662" sldId="932"/>
            <ac:spMk id="53" creationId="{EA8E74B5-1DA2-42A7-8B87-170EE626E45C}"/>
          </ac:spMkLst>
        </pc:spChg>
        <pc:spChg chg="add mod">
          <ac:chgData name="Ben Naets" userId="df64def2-e075-4c2e-bc95-5b8bcade15f9" providerId="ADAL" clId="{E927973E-C0AD-438E-8687-F65D03B6FBAC}" dt="2023-02-22T13:16:53.532" v="3818" actId="14100"/>
          <ac:spMkLst>
            <pc:docMk/>
            <pc:sldMk cId="4064666662" sldId="932"/>
            <ac:spMk id="59" creationId="{26F87CCF-2AB1-43D1-A9BE-FC4610C17F8E}"/>
          </ac:spMkLst>
        </pc:spChg>
        <pc:picChg chg="add del mod">
          <ac:chgData name="Ben Naets" userId="df64def2-e075-4c2e-bc95-5b8bcade15f9" providerId="ADAL" clId="{E927973E-C0AD-438E-8687-F65D03B6FBAC}" dt="2023-02-22T13:15:59.618" v="3812" actId="478"/>
          <ac:picMkLst>
            <pc:docMk/>
            <pc:sldMk cId="4064666662" sldId="932"/>
            <ac:picMk id="9" creationId="{BA383C65-6B4C-467C-84F6-525EC7B9CEE3}"/>
          </ac:picMkLst>
        </pc:picChg>
        <pc:picChg chg="add mod">
          <ac:chgData name="Ben Naets" userId="df64def2-e075-4c2e-bc95-5b8bcade15f9" providerId="ADAL" clId="{E927973E-C0AD-438E-8687-F65D03B6FBAC}" dt="2023-02-22T13:11:01.692" v="3628" actId="571"/>
          <ac:picMkLst>
            <pc:docMk/>
            <pc:sldMk cId="4064666662" sldId="932"/>
            <ac:picMk id="29" creationId="{4CDA7153-924C-478D-A135-8E34D34E28C0}"/>
          </ac:picMkLst>
        </pc:picChg>
        <pc:cxnChg chg="add del mod">
          <ac:chgData name="Ben Naets" userId="df64def2-e075-4c2e-bc95-5b8bcade15f9" providerId="ADAL" clId="{E927973E-C0AD-438E-8687-F65D03B6FBAC}" dt="2023-02-22T13:09:02.734" v="3613" actId="478"/>
          <ac:cxnSpMkLst>
            <pc:docMk/>
            <pc:sldMk cId="4064666662" sldId="932"/>
            <ac:cxnSpMk id="14" creationId="{F28E338F-76D7-4402-B8EB-A5E76592D24F}"/>
          </ac:cxnSpMkLst>
        </pc:cxnChg>
        <pc:cxnChg chg="add mod">
          <ac:chgData name="Ben Naets" userId="df64def2-e075-4c2e-bc95-5b8bcade15f9" providerId="ADAL" clId="{E927973E-C0AD-438E-8687-F65D03B6FBAC}" dt="2023-02-22T13:09:36.810" v="3616" actId="1582"/>
          <ac:cxnSpMkLst>
            <pc:docMk/>
            <pc:sldMk cId="4064666662" sldId="932"/>
            <ac:cxnSpMk id="18" creationId="{1F3F236B-C9F6-4184-BBEA-2A88A25E0DD2}"/>
          </ac:cxnSpMkLst>
        </pc:cxnChg>
        <pc:cxnChg chg="add mod">
          <ac:chgData name="Ben Naets" userId="df64def2-e075-4c2e-bc95-5b8bcade15f9" providerId="ADAL" clId="{E927973E-C0AD-438E-8687-F65D03B6FBAC}" dt="2023-02-22T13:12:35.671" v="3672" actId="14100"/>
          <ac:cxnSpMkLst>
            <pc:docMk/>
            <pc:sldMk cId="4064666662" sldId="932"/>
            <ac:cxnSpMk id="34" creationId="{C2249F4A-31B5-4C98-A1CA-53BC8D088DC6}"/>
          </ac:cxnSpMkLst>
        </pc:cxnChg>
        <pc:cxnChg chg="add mod">
          <ac:chgData name="Ben Naets" userId="df64def2-e075-4c2e-bc95-5b8bcade15f9" providerId="ADAL" clId="{E927973E-C0AD-438E-8687-F65D03B6FBAC}" dt="2023-02-22T13:13:18.198" v="3685" actId="14100"/>
          <ac:cxnSpMkLst>
            <pc:docMk/>
            <pc:sldMk cId="4064666662" sldId="932"/>
            <ac:cxnSpMk id="38" creationId="{7DD57F79-1DF1-405E-8576-746EF4CDF25A}"/>
          </ac:cxnSpMkLst>
        </pc:cxnChg>
        <pc:cxnChg chg="add mod">
          <ac:chgData name="Ben Naets" userId="df64def2-e075-4c2e-bc95-5b8bcade15f9" providerId="ADAL" clId="{E927973E-C0AD-438E-8687-F65D03B6FBAC}" dt="2023-02-22T13:16:14.666" v="3814" actId="14100"/>
          <ac:cxnSpMkLst>
            <pc:docMk/>
            <pc:sldMk cId="4064666662" sldId="932"/>
            <ac:cxnSpMk id="47" creationId="{E8F495BE-711E-4B1C-870E-E5E56B156273}"/>
          </ac:cxnSpMkLst>
        </pc:cxnChg>
        <pc:cxnChg chg="add mod">
          <ac:chgData name="Ben Naets" userId="df64def2-e075-4c2e-bc95-5b8bcade15f9" providerId="ADAL" clId="{E927973E-C0AD-438E-8687-F65D03B6FBAC}" dt="2023-02-22T13:15:12.618" v="3788" actId="14100"/>
          <ac:cxnSpMkLst>
            <pc:docMk/>
            <pc:sldMk cId="4064666662" sldId="932"/>
            <ac:cxnSpMk id="54" creationId="{75EECAD2-7D11-424F-A89E-BCF3E1950825}"/>
          </ac:cxnSpMkLst>
        </pc:cxnChg>
        <pc:cxnChg chg="add mod">
          <ac:chgData name="Ben Naets" userId="df64def2-e075-4c2e-bc95-5b8bcade15f9" providerId="ADAL" clId="{E927973E-C0AD-438E-8687-F65D03B6FBAC}" dt="2023-02-22T13:17:06.219" v="3819" actId="14100"/>
          <ac:cxnSpMkLst>
            <pc:docMk/>
            <pc:sldMk cId="4064666662" sldId="932"/>
            <ac:cxnSpMk id="60" creationId="{93667B80-FFCC-448B-9E04-06FC4E5330E0}"/>
          </ac:cxnSpMkLst>
        </pc:cxnChg>
      </pc:sldChg>
      <pc:sldChg chg="addSp delSp modSp modNotesTx">
        <pc:chgData name="Ben Naets" userId="df64def2-e075-4c2e-bc95-5b8bcade15f9" providerId="ADAL" clId="{E927973E-C0AD-438E-8687-F65D03B6FBAC}" dt="2023-02-22T14:09:33.977" v="4166" actId="20577"/>
        <pc:sldMkLst>
          <pc:docMk/>
          <pc:sldMk cId="1873158478" sldId="933"/>
        </pc:sldMkLst>
        <pc:spChg chg="mod">
          <ac:chgData name="Ben Naets" userId="df64def2-e075-4c2e-bc95-5b8bcade15f9" providerId="ADAL" clId="{E927973E-C0AD-438E-8687-F65D03B6FBAC}" dt="2023-02-22T11:42:37.354" v="2637" actId="20577"/>
          <ac:spMkLst>
            <pc:docMk/>
            <pc:sldMk cId="1873158478" sldId="933"/>
            <ac:spMk id="5" creationId="{74E28EFB-B030-46D4-800A-438B1BAFBB94}"/>
          </ac:spMkLst>
        </pc:spChg>
        <pc:spChg chg="mod">
          <ac:chgData name="Ben Naets" userId="df64def2-e075-4c2e-bc95-5b8bcade15f9" providerId="ADAL" clId="{E927973E-C0AD-438E-8687-F65D03B6FBAC}" dt="2023-02-22T11:32:14.299" v="2286" actId="20577"/>
          <ac:spMkLst>
            <pc:docMk/>
            <pc:sldMk cId="1873158478" sldId="933"/>
            <ac:spMk id="7" creationId="{CFF453EF-57D2-4D9B-8025-2F69830C9D03}"/>
          </ac:spMkLst>
        </pc:spChg>
        <pc:spChg chg="add mod">
          <ac:chgData name="Ben Naets" userId="df64def2-e075-4c2e-bc95-5b8bcade15f9" providerId="ADAL" clId="{E927973E-C0AD-438E-8687-F65D03B6FBAC}" dt="2023-02-22T11:49:28.623" v="2712" actId="1076"/>
          <ac:spMkLst>
            <pc:docMk/>
            <pc:sldMk cId="1873158478" sldId="933"/>
            <ac:spMk id="9" creationId="{EBDB2BB4-5F4C-42B6-95F8-CA76027CAB79}"/>
          </ac:spMkLst>
        </pc:spChg>
        <pc:spChg chg="add mod">
          <ac:chgData name="Ben Naets" userId="df64def2-e075-4c2e-bc95-5b8bcade15f9" providerId="ADAL" clId="{E927973E-C0AD-438E-8687-F65D03B6FBAC}" dt="2023-02-22T11:49:28.623" v="2712" actId="1076"/>
          <ac:spMkLst>
            <pc:docMk/>
            <pc:sldMk cId="1873158478" sldId="933"/>
            <ac:spMk id="11" creationId="{B412C768-0B5C-4B4F-AD2D-6E85134E36F3}"/>
          </ac:spMkLst>
        </pc:spChg>
        <pc:picChg chg="del mod">
          <ac:chgData name="Ben Naets" userId="df64def2-e075-4c2e-bc95-5b8bcade15f9" providerId="ADAL" clId="{E927973E-C0AD-438E-8687-F65D03B6FBAC}" dt="2023-02-22T11:42:42.040" v="2641" actId="478"/>
          <ac:picMkLst>
            <pc:docMk/>
            <pc:sldMk cId="1873158478" sldId="933"/>
            <ac:picMk id="3" creationId="{EED806F0-DCCB-441E-B0BC-47A211B34A56}"/>
          </ac:picMkLst>
        </pc:picChg>
        <pc:picChg chg="add mod">
          <ac:chgData name="Ben Naets" userId="df64def2-e075-4c2e-bc95-5b8bcade15f9" providerId="ADAL" clId="{E927973E-C0AD-438E-8687-F65D03B6FBAC}" dt="2023-02-22T11:49:28.623" v="2712" actId="1076"/>
          <ac:picMkLst>
            <pc:docMk/>
            <pc:sldMk cId="1873158478" sldId="933"/>
            <ac:picMk id="12" creationId="{EA29D49D-FE61-4BA7-B7BB-46CCCCECBFED}"/>
          </ac:picMkLst>
        </pc:picChg>
        <pc:picChg chg="add mod">
          <ac:chgData name="Ben Naets" userId="df64def2-e075-4c2e-bc95-5b8bcade15f9" providerId="ADAL" clId="{E927973E-C0AD-438E-8687-F65D03B6FBAC}" dt="2023-02-22T11:49:28.623" v="2712" actId="1076"/>
          <ac:picMkLst>
            <pc:docMk/>
            <pc:sldMk cId="1873158478" sldId="933"/>
            <ac:picMk id="13" creationId="{1436029D-06D1-412F-B97A-DEADECE0031E}"/>
          </ac:picMkLst>
        </pc:picChg>
      </pc:sldChg>
      <pc:sldChg chg="addSp modSp">
        <pc:chgData name="Ben Naets" userId="df64def2-e075-4c2e-bc95-5b8bcade15f9" providerId="ADAL" clId="{E927973E-C0AD-438E-8687-F65D03B6FBAC}" dt="2023-02-22T11:48:47.542" v="2695"/>
        <pc:sldMkLst>
          <pc:docMk/>
          <pc:sldMk cId="2666993152" sldId="935"/>
        </pc:sldMkLst>
        <pc:spChg chg="add mod">
          <ac:chgData name="Ben Naets" userId="df64def2-e075-4c2e-bc95-5b8bcade15f9" providerId="ADAL" clId="{E927973E-C0AD-438E-8687-F65D03B6FBAC}" dt="2023-02-22T11:37:59.938" v="2630" actId="1076"/>
          <ac:spMkLst>
            <pc:docMk/>
            <pc:sldMk cId="2666993152" sldId="935"/>
            <ac:spMk id="3" creationId="{3721A4E1-F04D-4985-ACC1-CFC78A31E957}"/>
          </ac:spMkLst>
        </pc:spChg>
        <pc:spChg chg="add mod">
          <ac:chgData name="Ben Naets" userId="df64def2-e075-4c2e-bc95-5b8bcade15f9" providerId="ADAL" clId="{E927973E-C0AD-438E-8687-F65D03B6FBAC}" dt="2023-02-22T11:48:47.542" v="2695"/>
          <ac:spMkLst>
            <pc:docMk/>
            <pc:sldMk cId="2666993152" sldId="935"/>
            <ac:spMk id="9" creationId="{73A877C7-97FD-4D1C-9B32-AB5A3BDFB3CB}"/>
          </ac:spMkLst>
        </pc:spChg>
        <pc:picChg chg="add mod">
          <ac:chgData name="Ben Naets" userId="df64def2-e075-4c2e-bc95-5b8bcade15f9" providerId="ADAL" clId="{E927973E-C0AD-438E-8687-F65D03B6FBAC}" dt="2023-02-22T11:37:44.195" v="2627" actId="571"/>
          <ac:picMkLst>
            <pc:docMk/>
            <pc:sldMk cId="2666993152" sldId="935"/>
            <ac:picMk id="10" creationId="{B9609A52-498D-4255-89D4-651D06137BC3}"/>
          </ac:picMkLst>
        </pc:picChg>
      </pc:sldChg>
      <pc:sldChg chg="del">
        <pc:chgData name="Ben Naets" userId="df64def2-e075-4c2e-bc95-5b8bcade15f9" providerId="ADAL" clId="{E927973E-C0AD-438E-8687-F65D03B6FBAC}" dt="2023-02-22T11:43:22.496" v="2643" actId="2696"/>
        <pc:sldMkLst>
          <pc:docMk/>
          <pc:sldMk cId="3704347617" sldId="936"/>
        </pc:sldMkLst>
      </pc:sldChg>
      <pc:sldChg chg="del">
        <pc:chgData name="Ben Naets" userId="df64def2-e075-4c2e-bc95-5b8bcade15f9" providerId="ADAL" clId="{E927973E-C0AD-438E-8687-F65D03B6FBAC}" dt="2023-02-22T11:43:22.691" v="2651" actId="2696"/>
        <pc:sldMkLst>
          <pc:docMk/>
          <pc:sldMk cId="4124223212" sldId="937"/>
        </pc:sldMkLst>
      </pc:sldChg>
      <pc:sldChg chg="del">
        <pc:chgData name="Ben Naets" userId="df64def2-e075-4c2e-bc95-5b8bcade15f9" providerId="ADAL" clId="{E927973E-C0AD-438E-8687-F65D03B6FBAC}" dt="2023-02-22T11:43:22.584" v="2647" actId="2696"/>
        <pc:sldMkLst>
          <pc:docMk/>
          <pc:sldMk cId="4240432946" sldId="938"/>
        </pc:sldMkLst>
      </pc:sldChg>
      <pc:sldChg chg="del">
        <pc:chgData name="Ben Naets" userId="df64def2-e075-4c2e-bc95-5b8bcade15f9" providerId="ADAL" clId="{E927973E-C0AD-438E-8687-F65D03B6FBAC}" dt="2023-02-22T11:43:22.558" v="2646" actId="2696"/>
        <pc:sldMkLst>
          <pc:docMk/>
          <pc:sldMk cId="2581898613" sldId="939"/>
        </pc:sldMkLst>
      </pc:sldChg>
      <pc:sldChg chg="del">
        <pc:chgData name="Ben Naets" userId="df64def2-e075-4c2e-bc95-5b8bcade15f9" providerId="ADAL" clId="{E927973E-C0AD-438E-8687-F65D03B6FBAC}" dt="2023-02-22T11:43:22.532" v="2645" actId="2696"/>
        <pc:sldMkLst>
          <pc:docMk/>
          <pc:sldMk cId="1084808463" sldId="940"/>
        </pc:sldMkLst>
      </pc:sldChg>
      <pc:sldChg chg="addSp delSp modSp modAnim modNotesTx">
        <pc:chgData name="Ben Naets" userId="df64def2-e075-4c2e-bc95-5b8bcade15f9" providerId="ADAL" clId="{E927973E-C0AD-438E-8687-F65D03B6FBAC}" dt="2023-02-22T14:10:46.699" v="4178" actId="20577"/>
        <pc:sldMkLst>
          <pc:docMk/>
          <pc:sldMk cId="1037674286" sldId="941"/>
        </pc:sldMkLst>
        <pc:spChg chg="add del mod">
          <ac:chgData name="Ben Naets" userId="df64def2-e075-4c2e-bc95-5b8bcade15f9" providerId="ADAL" clId="{E927973E-C0AD-438E-8687-F65D03B6FBAC}" dt="2023-02-22T09:11:02.785" v="1420" actId="478"/>
          <ac:spMkLst>
            <pc:docMk/>
            <pc:sldMk cId="1037674286" sldId="941"/>
            <ac:spMk id="12" creationId="{4CC1C415-03E3-4DF2-AFA4-909B482C85BA}"/>
          </ac:spMkLst>
        </pc:spChg>
        <pc:spChg chg="add mod">
          <ac:chgData name="Ben Naets" userId="df64def2-e075-4c2e-bc95-5b8bcade15f9" providerId="ADAL" clId="{E927973E-C0AD-438E-8687-F65D03B6FBAC}" dt="2023-02-21T16:01:49.324" v="245" actId="1076"/>
          <ac:spMkLst>
            <pc:docMk/>
            <pc:sldMk cId="1037674286" sldId="941"/>
            <ac:spMk id="29" creationId="{BDB55360-A537-4A97-8E6D-D521220D9C89}"/>
          </ac:spMkLst>
        </pc:spChg>
        <pc:spChg chg="add mod">
          <ac:chgData name="Ben Naets" userId="df64def2-e075-4c2e-bc95-5b8bcade15f9" providerId="ADAL" clId="{E927973E-C0AD-438E-8687-F65D03B6FBAC}" dt="2023-02-21T16:01:42.252" v="244" actId="1076"/>
          <ac:spMkLst>
            <pc:docMk/>
            <pc:sldMk cId="1037674286" sldId="941"/>
            <ac:spMk id="30" creationId="{71B8FD22-A8A5-4141-8FD2-31430DDA20F2}"/>
          </ac:spMkLst>
        </pc:spChg>
        <pc:cxnChg chg="add mod">
          <ac:chgData name="Ben Naets" userId="df64def2-e075-4c2e-bc95-5b8bcade15f9" providerId="ADAL" clId="{E927973E-C0AD-438E-8687-F65D03B6FBAC}" dt="2023-02-22T09:14:12.967" v="1454" actId="208"/>
          <ac:cxnSpMkLst>
            <pc:docMk/>
            <pc:sldMk cId="1037674286" sldId="941"/>
            <ac:cxnSpMk id="32" creationId="{65222992-BC40-4D2A-8DC3-4120645BE78D}"/>
          </ac:cxnSpMkLst>
        </pc:cxnChg>
        <pc:cxnChg chg="add mod">
          <ac:chgData name="Ben Naets" userId="df64def2-e075-4c2e-bc95-5b8bcade15f9" providerId="ADAL" clId="{E927973E-C0AD-438E-8687-F65D03B6FBAC}" dt="2023-02-22T09:14:12.967" v="1454" actId="208"/>
          <ac:cxnSpMkLst>
            <pc:docMk/>
            <pc:sldMk cId="1037674286" sldId="941"/>
            <ac:cxnSpMk id="34" creationId="{019C08A1-0517-4069-B165-70B872B4CBE8}"/>
          </ac:cxnSpMkLst>
        </pc:cxnChg>
        <pc:cxnChg chg="add del mod">
          <ac:chgData name="Ben Naets" userId="df64def2-e075-4c2e-bc95-5b8bcade15f9" providerId="ADAL" clId="{E927973E-C0AD-438E-8687-F65D03B6FBAC}" dt="2023-02-22T09:12:46.566" v="1443" actId="478"/>
          <ac:cxnSpMkLst>
            <pc:docMk/>
            <pc:sldMk cId="1037674286" sldId="941"/>
            <ac:cxnSpMk id="37" creationId="{81FF6E54-1E83-4A84-B9F4-9F44DB718079}"/>
          </ac:cxnSpMkLst>
        </pc:cxnChg>
        <pc:cxnChg chg="add mod">
          <ac:chgData name="Ben Naets" userId="df64def2-e075-4c2e-bc95-5b8bcade15f9" providerId="ADAL" clId="{E927973E-C0AD-438E-8687-F65D03B6FBAC}" dt="2023-02-22T09:14:12.967" v="1454" actId="208"/>
          <ac:cxnSpMkLst>
            <pc:docMk/>
            <pc:sldMk cId="1037674286" sldId="941"/>
            <ac:cxnSpMk id="52" creationId="{23FE4439-459F-4843-9C61-CA56799B9D4D}"/>
          </ac:cxnSpMkLst>
        </pc:cxnChg>
        <pc:cxnChg chg="add mod">
          <ac:chgData name="Ben Naets" userId="df64def2-e075-4c2e-bc95-5b8bcade15f9" providerId="ADAL" clId="{E927973E-C0AD-438E-8687-F65D03B6FBAC}" dt="2023-02-22T09:14:12.967" v="1454" actId="208"/>
          <ac:cxnSpMkLst>
            <pc:docMk/>
            <pc:sldMk cId="1037674286" sldId="941"/>
            <ac:cxnSpMk id="55" creationId="{4F93D9AD-392D-4CD5-8F90-58499A94C490}"/>
          </ac:cxnSpMkLst>
        </pc:cxnChg>
      </pc:sldChg>
      <pc:sldChg chg="del">
        <pc:chgData name="Ben Naets" userId="df64def2-e075-4c2e-bc95-5b8bcade15f9" providerId="ADAL" clId="{E927973E-C0AD-438E-8687-F65D03B6FBAC}" dt="2023-02-22T11:43:22.714" v="2652" actId="2696"/>
        <pc:sldMkLst>
          <pc:docMk/>
          <pc:sldMk cId="3231205326" sldId="942"/>
        </pc:sldMkLst>
      </pc:sldChg>
      <pc:sldChg chg="addSp delSp modSp delAnim modAnim modNotesTx">
        <pc:chgData name="Ben Naets" userId="df64def2-e075-4c2e-bc95-5b8bcade15f9" providerId="ADAL" clId="{E927973E-C0AD-438E-8687-F65D03B6FBAC}" dt="2023-02-22T14:10:36.419" v="4175" actId="20577"/>
        <pc:sldMkLst>
          <pc:docMk/>
          <pc:sldMk cId="858412829" sldId="943"/>
        </pc:sldMkLst>
        <pc:spChg chg="del mod">
          <ac:chgData name="Ben Naets" userId="df64def2-e075-4c2e-bc95-5b8bcade15f9" providerId="ADAL" clId="{E927973E-C0AD-438E-8687-F65D03B6FBAC}" dt="2023-02-22T09:22:39.196" v="1464" actId="478"/>
          <ac:spMkLst>
            <pc:docMk/>
            <pc:sldMk cId="858412829" sldId="943"/>
            <ac:spMk id="2" creationId="{BE7AD616-634B-4878-A2DD-ED544E1C4A10}"/>
          </ac:spMkLst>
        </pc:spChg>
        <pc:spChg chg="del">
          <ac:chgData name="Ben Naets" userId="df64def2-e075-4c2e-bc95-5b8bcade15f9" providerId="ADAL" clId="{E927973E-C0AD-438E-8687-F65D03B6FBAC}" dt="2023-02-22T09:36:44.187" v="1558" actId="478"/>
          <ac:spMkLst>
            <pc:docMk/>
            <pc:sldMk cId="858412829" sldId="943"/>
            <ac:spMk id="21" creationId="{537854CE-4B1F-4663-8FE5-12A03EAE92EC}"/>
          </ac:spMkLst>
        </pc:spChg>
        <pc:spChg chg="add del mod">
          <ac:chgData name="Ben Naets" userId="df64def2-e075-4c2e-bc95-5b8bcade15f9" providerId="ADAL" clId="{E927973E-C0AD-438E-8687-F65D03B6FBAC}" dt="2023-02-22T09:22:42.232" v="1467" actId="478"/>
          <ac:spMkLst>
            <pc:docMk/>
            <pc:sldMk cId="858412829" sldId="943"/>
            <ac:spMk id="23" creationId="{CA2C9D11-50DE-4F29-9494-52C9622F879D}"/>
          </ac:spMkLst>
        </pc:spChg>
        <pc:spChg chg="add del">
          <ac:chgData name="Ben Naets" userId="df64def2-e075-4c2e-bc95-5b8bcade15f9" providerId="ADAL" clId="{E927973E-C0AD-438E-8687-F65D03B6FBAC}" dt="2023-02-22T09:22:36.843" v="1463"/>
          <ac:spMkLst>
            <pc:docMk/>
            <pc:sldMk cId="858412829" sldId="943"/>
            <ac:spMk id="24" creationId="{71656530-C983-4515-8839-8103C1F24B5C}"/>
          </ac:spMkLst>
        </pc:spChg>
        <pc:spChg chg="add del">
          <ac:chgData name="Ben Naets" userId="df64def2-e075-4c2e-bc95-5b8bcade15f9" providerId="ADAL" clId="{E927973E-C0AD-438E-8687-F65D03B6FBAC}" dt="2023-02-22T09:22:40.584" v="1466"/>
          <ac:spMkLst>
            <pc:docMk/>
            <pc:sldMk cId="858412829" sldId="943"/>
            <ac:spMk id="27" creationId="{C291C9E2-127A-4662-839F-99E1781D8BE9}"/>
          </ac:spMkLst>
        </pc:spChg>
        <pc:spChg chg="add mod">
          <ac:chgData name="Ben Naets" userId="df64def2-e075-4c2e-bc95-5b8bcade15f9" providerId="ADAL" clId="{E927973E-C0AD-438E-8687-F65D03B6FBAC}" dt="2023-02-22T09:22:45.596" v="1476" actId="20577"/>
          <ac:spMkLst>
            <pc:docMk/>
            <pc:sldMk cId="858412829" sldId="943"/>
            <ac:spMk id="28" creationId="{B3693C28-A063-48D5-8FB7-31E2797F5A40}"/>
          </ac:spMkLst>
        </pc:spChg>
        <pc:picChg chg="mod modCrop">
          <ac:chgData name="Ben Naets" userId="df64def2-e075-4c2e-bc95-5b8bcade15f9" providerId="ADAL" clId="{E927973E-C0AD-438E-8687-F65D03B6FBAC}" dt="2023-02-22T09:32:24.456" v="1521" actId="732"/>
          <ac:picMkLst>
            <pc:docMk/>
            <pc:sldMk cId="858412829" sldId="943"/>
            <ac:picMk id="17" creationId="{3F535511-ADEC-4D9E-BD00-058F9CBDF8CC}"/>
          </ac:picMkLst>
        </pc:picChg>
        <pc:picChg chg="add del">
          <ac:chgData name="Ben Naets" userId="df64def2-e075-4c2e-bc95-5b8bcade15f9" providerId="ADAL" clId="{E927973E-C0AD-438E-8687-F65D03B6FBAC}" dt="2023-02-22T09:35:34.197" v="1540"/>
          <ac:picMkLst>
            <pc:docMk/>
            <pc:sldMk cId="858412829" sldId="943"/>
            <ac:picMk id="26" creationId="{E59C6CA0-2A02-460E-B6AB-8654007BF750}"/>
          </ac:picMkLst>
        </pc:picChg>
        <pc:picChg chg="add mod modCrop">
          <ac:chgData name="Ben Naets" userId="df64def2-e075-4c2e-bc95-5b8bcade15f9" providerId="ADAL" clId="{E927973E-C0AD-438E-8687-F65D03B6FBAC}" dt="2023-02-22T09:34:09.647" v="1532" actId="732"/>
          <ac:picMkLst>
            <pc:docMk/>
            <pc:sldMk cId="858412829" sldId="943"/>
            <ac:picMk id="29" creationId="{D5E6D788-3EFB-48A1-B93E-01CB76129512}"/>
          </ac:picMkLst>
        </pc:picChg>
        <pc:picChg chg="add del mod modCrop">
          <ac:chgData name="Ben Naets" userId="df64def2-e075-4c2e-bc95-5b8bcade15f9" providerId="ADAL" clId="{E927973E-C0AD-438E-8687-F65D03B6FBAC}" dt="2023-02-22T09:35:41.146" v="1543" actId="478"/>
          <ac:picMkLst>
            <pc:docMk/>
            <pc:sldMk cId="858412829" sldId="943"/>
            <ac:picMk id="30" creationId="{32584827-EAD9-4E15-A5FA-8D34FD3B0725}"/>
          </ac:picMkLst>
        </pc:picChg>
        <pc:picChg chg="add del">
          <ac:chgData name="Ben Naets" userId="df64def2-e075-4c2e-bc95-5b8bcade15f9" providerId="ADAL" clId="{E927973E-C0AD-438E-8687-F65D03B6FBAC}" dt="2023-02-22T09:35:38.173" v="1542"/>
          <ac:picMkLst>
            <pc:docMk/>
            <pc:sldMk cId="858412829" sldId="943"/>
            <ac:picMk id="31" creationId="{1086E81B-9136-4124-B774-74581B923677}"/>
          </ac:picMkLst>
        </pc:picChg>
        <pc:picChg chg="add del mod modCrop">
          <ac:chgData name="Ben Naets" userId="df64def2-e075-4c2e-bc95-5b8bcade15f9" providerId="ADAL" clId="{E927973E-C0AD-438E-8687-F65D03B6FBAC}" dt="2023-02-22T09:38:11.085" v="1576"/>
          <ac:picMkLst>
            <pc:docMk/>
            <pc:sldMk cId="858412829" sldId="943"/>
            <ac:picMk id="34" creationId="{8E32E315-37BB-4557-AC49-98ECED5894CD}"/>
          </ac:picMkLst>
        </pc:picChg>
        <pc:picChg chg="add mod">
          <ac:chgData name="Ben Naets" userId="df64def2-e075-4c2e-bc95-5b8bcade15f9" providerId="ADAL" clId="{E927973E-C0AD-438E-8687-F65D03B6FBAC}" dt="2023-02-22T09:36:20.763" v="1557" actId="1037"/>
          <ac:picMkLst>
            <pc:docMk/>
            <pc:sldMk cId="858412829" sldId="943"/>
            <ac:picMk id="3072" creationId="{26B2DA92-7E18-44A4-B163-3F2C287E1C00}"/>
          </ac:picMkLst>
        </pc:picChg>
        <pc:picChg chg="add mod">
          <ac:chgData name="Ben Naets" userId="df64def2-e075-4c2e-bc95-5b8bcade15f9" providerId="ADAL" clId="{E927973E-C0AD-438E-8687-F65D03B6FBAC}" dt="2023-02-22T09:39:00.794" v="1583" actId="1036"/>
          <ac:picMkLst>
            <pc:docMk/>
            <pc:sldMk cId="858412829" sldId="943"/>
            <ac:picMk id="3073" creationId="{26ADD66F-2CD9-4DC9-B571-811DF21D7520}"/>
          </ac:picMkLst>
        </pc:picChg>
      </pc:sldChg>
      <pc:sldChg chg="modSp modAnim modNotesTx">
        <pc:chgData name="Ben Naets" userId="df64def2-e075-4c2e-bc95-5b8bcade15f9" providerId="ADAL" clId="{E927973E-C0AD-438E-8687-F65D03B6FBAC}" dt="2023-02-22T14:10:39.349" v="4176" actId="20577"/>
        <pc:sldMkLst>
          <pc:docMk/>
          <pc:sldMk cId="835091737" sldId="944"/>
        </pc:sldMkLst>
        <pc:spChg chg="mod">
          <ac:chgData name="Ben Naets" userId="df64def2-e075-4c2e-bc95-5b8bcade15f9" providerId="ADAL" clId="{E927973E-C0AD-438E-8687-F65D03B6FBAC}" dt="2023-02-21T16:08:03.977" v="393" actId="20577"/>
          <ac:spMkLst>
            <pc:docMk/>
            <pc:sldMk cId="835091737" sldId="944"/>
            <ac:spMk id="2" creationId="{BE7AD616-634B-4878-A2DD-ED544E1C4A10}"/>
          </ac:spMkLst>
        </pc:spChg>
        <pc:spChg chg="mod">
          <ac:chgData name="Ben Naets" userId="df64def2-e075-4c2e-bc95-5b8bcade15f9" providerId="ADAL" clId="{E927973E-C0AD-438E-8687-F65D03B6FBAC}" dt="2023-02-22T09:29:41.523" v="1515" actId="20577"/>
          <ac:spMkLst>
            <pc:docMk/>
            <pc:sldMk cId="835091737" sldId="944"/>
            <ac:spMk id="13" creationId="{447AA421-4187-4FB7-8E64-FF1781271CA1}"/>
          </ac:spMkLst>
        </pc:spChg>
        <pc:spChg chg="mod">
          <ac:chgData name="Ben Naets" userId="df64def2-e075-4c2e-bc95-5b8bcade15f9" providerId="ADAL" clId="{E927973E-C0AD-438E-8687-F65D03B6FBAC}" dt="2023-02-22T09:28:24.776" v="1478" actId="1076"/>
          <ac:spMkLst>
            <pc:docMk/>
            <pc:sldMk cId="835091737" sldId="944"/>
            <ac:spMk id="25" creationId="{5BC83EA5-0118-4877-A957-B61F978C731D}"/>
          </ac:spMkLst>
        </pc:spChg>
        <pc:picChg chg="mod">
          <ac:chgData name="Ben Naets" userId="df64def2-e075-4c2e-bc95-5b8bcade15f9" providerId="ADAL" clId="{E927973E-C0AD-438E-8687-F65D03B6FBAC}" dt="2023-02-22T09:29:58.948" v="1516" actId="1076"/>
          <ac:picMkLst>
            <pc:docMk/>
            <pc:sldMk cId="835091737" sldId="944"/>
            <ac:picMk id="14" creationId="{99CAD180-1E5C-4F25-9C33-66A43FB3D4AF}"/>
          </ac:picMkLst>
        </pc:picChg>
        <pc:picChg chg="mod">
          <ac:chgData name="Ben Naets" userId="df64def2-e075-4c2e-bc95-5b8bcade15f9" providerId="ADAL" clId="{E927973E-C0AD-438E-8687-F65D03B6FBAC}" dt="2023-02-22T09:29:58.948" v="1516" actId="1076"/>
          <ac:picMkLst>
            <pc:docMk/>
            <pc:sldMk cId="835091737" sldId="944"/>
            <ac:picMk id="15" creationId="{E69BA45B-5A2A-4D5C-AD3A-75C68D48A949}"/>
          </ac:picMkLst>
        </pc:picChg>
        <pc:picChg chg="mod">
          <ac:chgData name="Ben Naets" userId="df64def2-e075-4c2e-bc95-5b8bcade15f9" providerId="ADAL" clId="{E927973E-C0AD-438E-8687-F65D03B6FBAC}" dt="2023-02-22T09:29:58.948" v="1516" actId="1076"/>
          <ac:picMkLst>
            <pc:docMk/>
            <pc:sldMk cId="835091737" sldId="944"/>
            <ac:picMk id="16" creationId="{DC2CE1A2-2F26-434C-BF64-6464ED3B8D42}"/>
          </ac:picMkLst>
        </pc:picChg>
        <pc:picChg chg="mod">
          <ac:chgData name="Ben Naets" userId="df64def2-e075-4c2e-bc95-5b8bcade15f9" providerId="ADAL" clId="{E927973E-C0AD-438E-8687-F65D03B6FBAC}" dt="2023-02-22T09:29:58.948" v="1516" actId="1076"/>
          <ac:picMkLst>
            <pc:docMk/>
            <pc:sldMk cId="835091737" sldId="944"/>
            <ac:picMk id="23" creationId="{606C5555-E979-41E2-8608-4808F772266A}"/>
          </ac:picMkLst>
        </pc:picChg>
        <pc:cxnChg chg="mod">
          <ac:chgData name="Ben Naets" userId="df64def2-e075-4c2e-bc95-5b8bcade15f9" providerId="ADAL" clId="{E927973E-C0AD-438E-8687-F65D03B6FBAC}" dt="2023-02-22T09:29:58.948" v="1516" actId="1076"/>
          <ac:cxnSpMkLst>
            <pc:docMk/>
            <pc:sldMk cId="835091737" sldId="944"/>
            <ac:cxnSpMk id="18" creationId="{FCC0227C-788B-4715-8655-AFD3240E5681}"/>
          </ac:cxnSpMkLst>
        </pc:cxnChg>
        <pc:cxnChg chg="mod">
          <ac:chgData name="Ben Naets" userId="df64def2-e075-4c2e-bc95-5b8bcade15f9" providerId="ADAL" clId="{E927973E-C0AD-438E-8687-F65D03B6FBAC}" dt="2023-02-22T09:29:58.948" v="1516" actId="1076"/>
          <ac:cxnSpMkLst>
            <pc:docMk/>
            <pc:sldMk cId="835091737" sldId="944"/>
            <ac:cxnSpMk id="22" creationId="{274731F1-9C07-477C-8DE7-DCBBFCA780A7}"/>
          </ac:cxnSpMkLst>
        </pc:cxnChg>
        <pc:cxnChg chg="mod">
          <ac:chgData name="Ben Naets" userId="df64def2-e075-4c2e-bc95-5b8bcade15f9" providerId="ADAL" clId="{E927973E-C0AD-438E-8687-F65D03B6FBAC}" dt="2023-02-22T09:29:58.948" v="1516" actId="1076"/>
          <ac:cxnSpMkLst>
            <pc:docMk/>
            <pc:sldMk cId="835091737" sldId="944"/>
            <ac:cxnSpMk id="24" creationId="{30ADF19E-11A1-429A-AF7A-F69C3EC1E096}"/>
          </ac:cxnSpMkLst>
        </pc:cxnChg>
      </pc:sldChg>
      <pc:sldChg chg="addSp delSp modSp delAnim modAnim modNotesTx">
        <pc:chgData name="Ben Naets" userId="df64def2-e075-4c2e-bc95-5b8bcade15f9" providerId="ADAL" clId="{E927973E-C0AD-438E-8687-F65D03B6FBAC}" dt="2023-02-22T14:10:43.260" v="4177" actId="20577"/>
        <pc:sldMkLst>
          <pc:docMk/>
          <pc:sldMk cId="441348710" sldId="945"/>
        </pc:sldMkLst>
        <pc:spChg chg="mod">
          <ac:chgData name="Ben Naets" userId="df64def2-e075-4c2e-bc95-5b8bcade15f9" providerId="ADAL" clId="{E927973E-C0AD-438E-8687-F65D03B6FBAC}" dt="2023-02-21T16:06:49.516" v="341" actId="20577"/>
          <ac:spMkLst>
            <pc:docMk/>
            <pc:sldMk cId="441348710" sldId="945"/>
            <ac:spMk id="2" creationId="{BE7AD616-634B-4878-A2DD-ED544E1C4A10}"/>
          </ac:spMkLst>
        </pc:spChg>
        <pc:spChg chg="add del mod">
          <ac:chgData name="Ben Naets" userId="df64def2-e075-4c2e-bc95-5b8bcade15f9" providerId="ADAL" clId="{E927973E-C0AD-438E-8687-F65D03B6FBAC}" dt="2023-02-21T16:06:21.283" v="330" actId="478"/>
          <ac:spMkLst>
            <pc:docMk/>
            <pc:sldMk cId="441348710" sldId="945"/>
            <ac:spMk id="9" creationId="{7446041E-CC1C-4A24-B649-4F5ACDD45DB0}"/>
          </ac:spMkLst>
        </pc:spChg>
        <pc:spChg chg="add mod">
          <ac:chgData name="Ben Naets" userId="df64def2-e075-4c2e-bc95-5b8bcade15f9" providerId="ADAL" clId="{E927973E-C0AD-438E-8687-F65D03B6FBAC}" dt="2023-02-22T12:36:02.953" v="3169" actId="1076"/>
          <ac:spMkLst>
            <pc:docMk/>
            <pc:sldMk cId="441348710" sldId="945"/>
            <ac:spMk id="11" creationId="{C1626CCA-A216-435D-814D-A2DD6A52026A}"/>
          </ac:spMkLst>
        </pc:spChg>
        <pc:spChg chg="add mod">
          <ac:chgData name="Ben Naets" userId="df64def2-e075-4c2e-bc95-5b8bcade15f9" providerId="ADAL" clId="{E927973E-C0AD-438E-8687-F65D03B6FBAC}" dt="2023-02-22T12:35:55.489" v="3168" actId="1076"/>
          <ac:spMkLst>
            <pc:docMk/>
            <pc:sldMk cId="441348710" sldId="945"/>
            <ac:spMk id="16" creationId="{56715E8B-B9F4-409C-9E8E-88DD9CEAF143}"/>
          </ac:spMkLst>
        </pc:spChg>
        <pc:spChg chg="add mod">
          <ac:chgData name="Ben Naets" userId="df64def2-e075-4c2e-bc95-5b8bcade15f9" providerId="ADAL" clId="{E927973E-C0AD-438E-8687-F65D03B6FBAC}" dt="2023-02-22T12:37:06.994" v="3183" actId="13822"/>
          <ac:spMkLst>
            <pc:docMk/>
            <pc:sldMk cId="441348710" sldId="945"/>
            <ac:spMk id="17" creationId="{96BD8F2E-D2D1-42B1-8E40-4FEFC95EF55E}"/>
          </ac:spMkLst>
        </pc:spChg>
        <pc:spChg chg="add mod">
          <ac:chgData name="Ben Naets" userId="df64def2-e075-4c2e-bc95-5b8bcade15f9" providerId="ADAL" clId="{E927973E-C0AD-438E-8687-F65D03B6FBAC}" dt="2023-02-22T12:37:13.730" v="3185" actId="1076"/>
          <ac:spMkLst>
            <pc:docMk/>
            <pc:sldMk cId="441348710" sldId="945"/>
            <ac:spMk id="28" creationId="{47379C39-F131-40A8-B94E-733E00786A08}"/>
          </ac:spMkLst>
        </pc:spChg>
        <pc:spChg chg="add mod">
          <ac:chgData name="Ben Naets" userId="df64def2-e075-4c2e-bc95-5b8bcade15f9" providerId="ADAL" clId="{E927973E-C0AD-438E-8687-F65D03B6FBAC}" dt="2023-02-22T12:37:51.450" v="3192" actId="1076"/>
          <ac:spMkLst>
            <pc:docMk/>
            <pc:sldMk cId="441348710" sldId="945"/>
            <ac:spMk id="29" creationId="{4ED36413-A0F3-4FAB-BE04-92CD78C5ADCB}"/>
          </ac:spMkLst>
        </pc:spChg>
        <pc:spChg chg="add mod">
          <ac:chgData name="Ben Naets" userId="df64def2-e075-4c2e-bc95-5b8bcade15f9" providerId="ADAL" clId="{E927973E-C0AD-438E-8687-F65D03B6FBAC}" dt="2023-02-22T12:37:47.970" v="3191" actId="1076"/>
          <ac:spMkLst>
            <pc:docMk/>
            <pc:sldMk cId="441348710" sldId="945"/>
            <ac:spMk id="30" creationId="{FD45C678-C982-4BA0-AA87-3E8B826D873B}"/>
          </ac:spMkLst>
        </pc:spChg>
        <pc:spChg chg="add mod">
          <ac:chgData name="Ben Naets" userId="df64def2-e075-4c2e-bc95-5b8bcade15f9" providerId="ADAL" clId="{E927973E-C0AD-438E-8687-F65D03B6FBAC}" dt="2023-02-22T12:56:00.495" v="3473" actId="1076"/>
          <ac:spMkLst>
            <pc:docMk/>
            <pc:sldMk cId="441348710" sldId="945"/>
            <ac:spMk id="31" creationId="{F942CB03-4C97-433C-8F20-40ACE43069A1}"/>
          </ac:spMkLst>
        </pc:spChg>
        <pc:spChg chg="add mod">
          <ac:chgData name="Ben Naets" userId="df64def2-e075-4c2e-bc95-5b8bcade15f9" providerId="ADAL" clId="{E927973E-C0AD-438E-8687-F65D03B6FBAC}" dt="2023-02-22T12:56:00.495" v="3473" actId="1076"/>
          <ac:spMkLst>
            <pc:docMk/>
            <pc:sldMk cId="441348710" sldId="945"/>
            <ac:spMk id="32" creationId="{4AEC2A37-6F4B-4CFF-A9C9-628CA11D6093}"/>
          </ac:spMkLst>
        </pc:spChg>
        <pc:spChg chg="add mod">
          <ac:chgData name="Ben Naets" userId="df64def2-e075-4c2e-bc95-5b8bcade15f9" providerId="ADAL" clId="{E927973E-C0AD-438E-8687-F65D03B6FBAC}" dt="2023-02-22T12:53:34.795" v="3442" actId="1076"/>
          <ac:spMkLst>
            <pc:docMk/>
            <pc:sldMk cId="441348710" sldId="945"/>
            <ac:spMk id="33" creationId="{97AC455E-B8EB-4974-A65F-ACFBD1AB13AF}"/>
          </ac:spMkLst>
        </pc:spChg>
        <pc:spChg chg="add mod">
          <ac:chgData name="Ben Naets" userId="df64def2-e075-4c2e-bc95-5b8bcade15f9" providerId="ADAL" clId="{E927973E-C0AD-438E-8687-F65D03B6FBAC}" dt="2023-02-22T12:53:34.795" v="3442" actId="1076"/>
          <ac:spMkLst>
            <pc:docMk/>
            <pc:sldMk cId="441348710" sldId="945"/>
            <ac:spMk id="34" creationId="{ACE01D55-4985-41FD-8679-EBC3F5A17F14}"/>
          </ac:spMkLst>
        </pc:spChg>
        <pc:spChg chg="add mod">
          <ac:chgData name="Ben Naets" userId="df64def2-e075-4c2e-bc95-5b8bcade15f9" providerId="ADAL" clId="{E927973E-C0AD-438E-8687-F65D03B6FBAC}" dt="2023-02-22T12:40:36.172" v="3253" actId="1076"/>
          <ac:spMkLst>
            <pc:docMk/>
            <pc:sldMk cId="441348710" sldId="945"/>
            <ac:spMk id="35" creationId="{64099496-832B-4413-B65A-D01105FEC787}"/>
          </ac:spMkLst>
        </pc:spChg>
        <pc:spChg chg="add mod">
          <ac:chgData name="Ben Naets" userId="df64def2-e075-4c2e-bc95-5b8bcade15f9" providerId="ADAL" clId="{E927973E-C0AD-438E-8687-F65D03B6FBAC}" dt="2023-02-22T12:49:15.935" v="3413" actId="2711"/>
          <ac:spMkLst>
            <pc:docMk/>
            <pc:sldMk cId="441348710" sldId="945"/>
            <ac:spMk id="36" creationId="{2307E462-1236-4F4A-82F3-66B12436F8CF}"/>
          </ac:spMkLst>
        </pc:spChg>
        <pc:spChg chg="add mod">
          <ac:chgData name="Ben Naets" userId="df64def2-e075-4c2e-bc95-5b8bcade15f9" providerId="ADAL" clId="{E927973E-C0AD-438E-8687-F65D03B6FBAC}" dt="2023-02-22T12:47:14.205" v="3378" actId="1076"/>
          <ac:spMkLst>
            <pc:docMk/>
            <pc:sldMk cId="441348710" sldId="945"/>
            <ac:spMk id="38" creationId="{1106695D-E50C-4E38-8400-E364E8DF430C}"/>
          </ac:spMkLst>
        </pc:spChg>
        <pc:spChg chg="add mod">
          <ac:chgData name="Ben Naets" userId="df64def2-e075-4c2e-bc95-5b8bcade15f9" providerId="ADAL" clId="{E927973E-C0AD-438E-8687-F65D03B6FBAC}" dt="2023-02-22T12:47:20.287" v="3403" actId="20577"/>
          <ac:spMkLst>
            <pc:docMk/>
            <pc:sldMk cId="441348710" sldId="945"/>
            <ac:spMk id="39" creationId="{519A52C0-DA8D-46FC-8363-F0B5E1B055B0}"/>
          </ac:spMkLst>
        </pc:spChg>
        <pc:spChg chg="add mod">
          <ac:chgData name="Ben Naets" userId="df64def2-e075-4c2e-bc95-5b8bcade15f9" providerId="ADAL" clId="{E927973E-C0AD-438E-8687-F65D03B6FBAC}" dt="2023-02-22T12:53:44.635" v="3446" actId="688"/>
          <ac:spMkLst>
            <pc:docMk/>
            <pc:sldMk cId="441348710" sldId="945"/>
            <ac:spMk id="41" creationId="{3DCF6E7C-665F-49AE-A5D2-0DA3BD5C3841}"/>
          </ac:spMkLst>
        </pc:spChg>
        <pc:spChg chg="add mod">
          <ac:chgData name="Ben Naets" userId="df64def2-e075-4c2e-bc95-5b8bcade15f9" providerId="ADAL" clId="{E927973E-C0AD-438E-8687-F65D03B6FBAC}" dt="2023-02-22T12:54:18.395" v="3462" actId="1076"/>
          <ac:spMkLst>
            <pc:docMk/>
            <pc:sldMk cId="441348710" sldId="945"/>
            <ac:spMk id="42" creationId="{80F570AE-F21B-432D-B207-83791E6C2CD0}"/>
          </ac:spMkLst>
        </pc:spChg>
        <pc:spChg chg="add mod">
          <ac:chgData name="Ben Naets" userId="df64def2-e075-4c2e-bc95-5b8bcade15f9" providerId="ADAL" clId="{E927973E-C0AD-438E-8687-F65D03B6FBAC}" dt="2023-02-22T12:57:47.858" v="3478" actId="1076"/>
          <ac:spMkLst>
            <pc:docMk/>
            <pc:sldMk cId="441348710" sldId="945"/>
            <ac:spMk id="44" creationId="{CF38D467-C34B-4F48-839E-ED0C8EFD56E4}"/>
          </ac:spMkLst>
        </pc:spChg>
        <pc:spChg chg="add mod">
          <ac:chgData name="Ben Naets" userId="df64def2-e075-4c2e-bc95-5b8bcade15f9" providerId="ADAL" clId="{E927973E-C0AD-438E-8687-F65D03B6FBAC}" dt="2023-02-22T12:57:56.568" v="3492" actId="20577"/>
          <ac:spMkLst>
            <pc:docMk/>
            <pc:sldMk cId="441348710" sldId="945"/>
            <ac:spMk id="45" creationId="{3D06792F-F564-41BD-A318-B81260F4A1FA}"/>
          </ac:spMkLst>
        </pc:spChg>
        <pc:grpChg chg="mod">
          <ac:chgData name="Ben Naets" userId="df64def2-e075-4c2e-bc95-5b8bcade15f9" providerId="ADAL" clId="{E927973E-C0AD-438E-8687-F65D03B6FBAC}" dt="2023-02-22T12:56:00.495" v="3473" actId="1076"/>
          <ac:grpSpMkLst>
            <pc:docMk/>
            <pc:sldMk cId="441348710" sldId="945"/>
            <ac:grpSpMk id="5" creationId="{DB62DB64-B5F8-4FDE-8A98-B8B4ECD78171}"/>
          </ac:grpSpMkLst>
        </pc:grpChg>
        <pc:picChg chg="mod">
          <ac:chgData name="Ben Naets" userId="df64def2-e075-4c2e-bc95-5b8bcade15f9" providerId="ADAL" clId="{E927973E-C0AD-438E-8687-F65D03B6FBAC}" dt="2023-02-21T16:05:48.441" v="295" actId="1076"/>
          <ac:picMkLst>
            <pc:docMk/>
            <pc:sldMk cId="441348710" sldId="945"/>
            <ac:picMk id="12" creationId="{974DA09A-0B8F-4044-B3B0-C986D6A44586}"/>
          </ac:picMkLst>
        </pc:picChg>
        <pc:picChg chg="mod ord">
          <ac:chgData name="Ben Naets" userId="df64def2-e075-4c2e-bc95-5b8bcade15f9" providerId="ADAL" clId="{E927973E-C0AD-438E-8687-F65D03B6FBAC}" dt="2023-02-22T12:37:09.588" v="3184" actId="166"/>
          <ac:picMkLst>
            <pc:docMk/>
            <pc:sldMk cId="441348710" sldId="945"/>
            <ac:picMk id="13" creationId="{25E08636-595E-459A-A3FC-2D977B90C707}"/>
          </ac:picMkLst>
        </pc:picChg>
        <pc:picChg chg="mod">
          <ac:chgData name="Ben Naets" userId="df64def2-e075-4c2e-bc95-5b8bcade15f9" providerId="ADAL" clId="{E927973E-C0AD-438E-8687-F65D03B6FBAC}" dt="2023-02-21T16:05:48.441" v="295" actId="1076"/>
          <ac:picMkLst>
            <pc:docMk/>
            <pc:sldMk cId="441348710" sldId="945"/>
            <ac:picMk id="14" creationId="{A4E7C8EB-1321-4133-950E-C75A6CDA0F66}"/>
          </ac:picMkLst>
        </pc:picChg>
        <pc:picChg chg="del mod">
          <ac:chgData name="Ben Naets" userId="df64def2-e075-4c2e-bc95-5b8bcade15f9" providerId="ADAL" clId="{E927973E-C0AD-438E-8687-F65D03B6FBAC}" dt="2023-02-21T16:06:18.540" v="329" actId="478"/>
          <ac:picMkLst>
            <pc:docMk/>
            <pc:sldMk cId="441348710" sldId="945"/>
            <ac:picMk id="15" creationId="{BD9A739E-A9D2-47A2-8CC4-50B471638D8F}"/>
          </ac:picMkLst>
        </pc:picChg>
        <pc:picChg chg="del">
          <ac:chgData name="Ben Naets" userId="df64def2-e075-4c2e-bc95-5b8bcade15f9" providerId="ADAL" clId="{E927973E-C0AD-438E-8687-F65D03B6FBAC}" dt="2023-02-21T16:04:39.510" v="278" actId="478"/>
          <ac:picMkLst>
            <pc:docMk/>
            <pc:sldMk cId="441348710" sldId="945"/>
            <ac:picMk id="19" creationId="{F617B59D-B561-4F6F-A208-5DA838593EA2}"/>
          </ac:picMkLst>
        </pc:picChg>
        <pc:picChg chg="mod">
          <ac:chgData name="Ben Naets" userId="df64def2-e075-4c2e-bc95-5b8bcade15f9" providerId="ADAL" clId="{E927973E-C0AD-438E-8687-F65D03B6FBAC}" dt="2023-02-21T16:05:48.441" v="295" actId="1076"/>
          <ac:picMkLst>
            <pc:docMk/>
            <pc:sldMk cId="441348710" sldId="945"/>
            <ac:picMk id="20" creationId="{EA42AAD5-77A8-4977-A521-3B105DE71FB6}"/>
          </ac:picMkLst>
        </pc:picChg>
        <pc:picChg chg="add mod">
          <ac:chgData name="Ben Naets" userId="df64def2-e075-4c2e-bc95-5b8bcade15f9" providerId="ADAL" clId="{E927973E-C0AD-438E-8687-F65D03B6FBAC}" dt="2023-02-22T13:00:30.964" v="3497" actId="1076"/>
          <ac:picMkLst>
            <pc:docMk/>
            <pc:sldMk cId="441348710" sldId="945"/>
            <ac:picMk id="21" creationId="{334B55A3-4A46-4EA0-816B-D416693203B1}"/>
          </ac:picMkLst>
        </pc:picChg>
        <pc:picChg chg="add mod">
          <ac:chgData name="Ben Naets" userId="df64def2-e075-4c2e-bc95-5b8bcade15f9" providerId="ADAL" clId="{E927973E-C0AD-438E-8687-F65D03B6FBAC}" dt="2023-02-22T12:53:34.795" v="3442" actId="1076"/>
          <ac:picMkLst>
            <pc:docMk/>
            <pc:sldMk cId="441348710" sldId="945"/>
            <ac:picMk id="23" creationId="{EB55B634-C49F-48CB-B477-A0F42F33EB9F}"/>
          </ac:picMkLst>
        </pc:picChg>
        <pc:picChg chg="add mod">
          <ac:chgData name="Ben Naets" userId="df64def2-e075-4c2e-bc95-5b8bcade15f9" providerId="ADAL" clId="{E927973E-C0AD-438E-8687-F65D03B6FBAC}" dt="2023-02-22T12:53:29.650" v="3441" actId="1076"/>
          <ac:picMkLst>
            <pc:docMk/>
            <pc:sldMk cId="441348710" sldId="945"/>
            <ac:picMk id="37" creationId="{41F652B8-366F-4BE6-91D1-D412C7520122}"/>
          </ac:picMkLst>
        </pc:picChg>
        <pc:picChg chg="add mod">
          <ac:chgData name="Ben Naets" userId="df64def2-e075-4c2e-bc95-5b8bcade15f9" providerId="ADAL" clId="{E927973E-C0AD-438E-8687-F65D03B6FBAC}" dt="2023-02-22T12:56:02.103" v="3474" actId="1076"/>
          <ac:picMkLst>
            <pc:docMk/>
            <pc:sldMk cId="441348710" sldId="945"/>
            <ac:picMk id="40" creationId="{DFC2941D-BC9D-4AFA-8BBE-FEE8046EB2A0}"/>
          </ac:picMkLst>
        </pc:picChg>
        <pc:picChg chg="add mod">
          <ac:chgData name="Ben Naets" userId="df64def2-e075-4c2e-bc95-5b8bcade15f9" providerId="ADAL" clId="{E927973E-C0AD-438E-8687-F65D03B6FBAC}" dt="2023-02-22T12:45:59.917" v="3375" actId="1076"/>
          <ac:picMkLst>
            <pc:docMk/>
            <pc:sldMk cId="441348710" sldId="945"/>
            <ac:picMk id="12290" creationId="{4239671A-4BB6-454A-A85C-09B0B32F33C3}"/>
          </ac:picMkLst>
        </pc:picChg>
      </pc:sldChg>
      <pc:sldChg chg="del ord">
        <pc:chgData name="Ben Naets" userId="df64def2-e075-4c2e-bc95-5b8bcade15f9" providerId="ADAL" clId="{E927973E-C0AD-438E-8687-F65D03B6FBAC}" dt="2023-02-22T11:43:22.469" v="2642" actId="2696"/>
        <pc:sldMkLst>
          <pc:docMk/>
          <pc:sldMk cId="284985143" sldId="946"/>
        </pc:sldMkLst>
      </pc:sldChg>
      <pc:sldChg chg="addSp delSp modSp add del modAnim">
        <pc:chgData name="Ben Naets" userId="df64def2-e075-4c2e-bc95-5b8bcade15f9" providerId="ADAL" clId="{E927973E-C0AD-438E-8687-F65D03B6FBAC}" dt="2023-02-21T18:28:09.888" v="1378" actId="2696"/>
        <pc:sldMkLst>
          <pc:docMk/>
          <pc:sldMk cId="359889136" sldId="947"/>
        </pc:sldMkLst>
        <pc:spChg chg="mod">
          <ac:chgData name="Ben Naets" userId="df64def2-e075-4c2e-bc95-5b8bcade15f9" providerId="ADAL" clId="{E927973E-C0AD-438E-8687-F65D03B6FBAC}" dt="2023-02-21T16:06:12.401" v="328" actId="20577"/>
          <ac:spMkLst>
            <pc:docMk/>
            <pc:sldMk cId="359889136" sldId="947"/>
            <ac:spMk id="2" creationId="{BE7AD616-634B-4878-A2DD-ED544E1C4A10}"/>
          </ac:spMkLst>
        </pc:spChg>
        <pc:picChg chg="add del mod">
          <ac:chgData name="Ben Naets" userId="df64def2-e075-4c2e-bc95-5b8bcade15f9" providerId="ADAL" clId="{E927973E-C0AD-438E-8687-F65D03B6FBAC}" dt="2023-02-21T16:06:56.324" v="343"/>
          <ac:picMkLst>
            <pc:docMk/>
            <pc:sldMk cId="359889136" sldId="947"/>
            <ac:picMk id="17" creationId="{7B7D53C8-F078-4CAC-85E8-A58F85475D1C}"/>
          </ac:picMkLst>
        </pc:picChg>
      </pc:sldChg>
      <pc:sldChg chg="addSp delSp modSp add ord modNotesTx">
        <pc:chgData name="Ben Naets" userId="df64def2-e075-4c2e-bc95-5b8bcade15f9" providerId="ADAL" clId="{E927973E-C0AD-438E-8687-F65D03B6FBAC}" dt="2023-02-22T14:10:33.053" v="4174" actId="20577"/>
        <pc:sldMkLst>
          <pc:docMk/>
          <pc:sldMk cId="847314797" sldId="948"/>
        </pc:sldMkLst>
        <pc:spChg chg="del mod">
          <ac:chgData name="Ben Naets" userId="df64def2-e075-4c2e-bc95-5b8bcade15f9" providerId="ADAL" clId="{E927973E-C0AD-438E-8687-F65D03B6FBAC}" dt="2023-02-22T09:41:15.693" v="1592" actId="478"/>
          <ac:spMkLst>
            <pc:docMk/>
            <pc:sldMk cId="847314797" sldId="948"/>
            <ac:spMk id="2" creationId="{BE7AD616-634B-4878-A2DD-ED544E1C4A10}"/>
          </ac:spMkLst>
        </pc:spChg>
        <pc:spChg chg="add del mod">
          <ac:chgData name="Ben Naets" userId="df64def2-e075-4c2e-bc95-5b8bcade15f9" providerId="ADAL" clId="{E927973E-C0AD-438E-8687-F65D03B6FBAC}" dt="2023-02-21T16:08:59.705" v="401" actId="478"/>
          <ac:spMkLst>
            <pc:docMk/>
            <pc:sldMk cId="847314797" sldId="948"/>
            <ac:spMk id="5" creationId="{EA8DB59F-D884-405C-B42D-266D1B9A39A5}"/>
          </ac:spMkLst>
        </pc:spChg>
        <pc:spChg chg="add del mod ord">
          <ac:chgData name="Ben Naets" userId="df64def2-e075-4c2e-bc95-5b8bcade15f9" providerId="ADAL" clId="{E927973E-C0AD-438E-8687-F65D03B6FBAC}" dt="2023-02-22T09:43:43.456" v="1593" actId="478"/>
          <ac:spMkLst>
            <pc:docMk/>
            <pc:sldMk cId="847314797" sldId="948"/>
            <ac:spMk id="8" creationId="{C2CF834A-B797-4F58-8DDB-599270F10DD3}"/>
          </ac:spMkLst>
        </pc:spChg>
        <pc:spChg chg="add del mod">
          <ac:chgData name="Ben Naets" userId="df64def2-e075-4c2e-bc95-5b8bcade15f9" providerId="ADAL" clId="{E927973E-C0AD-438E-8687-F65D03B6FBAC}" dt="2023-02-22T09:43:43.456" v="1593" actId="478"/>
          <ac:spMkLst>
            <pc:docMk/>
            <pc:sldMk cId="847314797" sldId="948"/>
            <ac:spMk id="11" creationId="{348D72B8-DAAD-4F88-90D0-3C729D0B33C5}"/>
          </ac:spMkLst>
        </pc:spChg>
        <pc:spChg chg="add del mod">
          <ac:chgData name="Ben Naets" userId="df64def2-e075-4c2e-bc95-5b8bcade15f9" providerId="ADAL" clId="{E927973E-C0AD-438E-8687-F65D03B6FBAC}" dt="2023-02-22T09:43:43.456" v="1593" actId="478"/>
          <ac:spMkLst>
            <pc:docMk/>
            <pc:sldMk cId="847314797" sldId="948"/>
            <ac:spMk id="12" creationId="{91BF9B33-BB7F-446A-9B9F-93313EBF44DC}"/>
          </ac:spMkLst>
        </pc:spChg>
        <pc:spChg chg="del mod">
          <ac:chgData name="Ben Naets" userId="df64def2-e075-4c2e-bc95-5b8bcade15f9" providerId="ADAL" clId="{E927973E-C0AD-438E-8687-F65D03B6FBAC}" dt="2023-02-21T16:10:17.678" v="518" actId="478"/>
          <ac:spMkLst>
            <pc:docMk/>
            <pc:sldMk cId="847314797" sldId="948"/>
            <ac:spMk id="15" creationId="{0B6D57F1-6181-4A5C-A791-A44AEF21FA0E}"/>
          </ac:spMkLst>
        </pc:spChg>
        <pc:spChg chg="add del mod">
          <ac:chgData name="Ben Naets" userId="df64def2-e075-4c2e-bc95-5b8bcade15f9" providerId="ADAL" clId="{E927973E-C0AD-438E-8687-F65D03B6FBAC}" dt="2023-02-22T09:43:43.456" v="1593" actId="478"/>
          <ac:spMkLst>
            <pc:docMk/>
            <pc:sldMk cId="847314797" sldId="948"/>
            <ac:spMk id="16" creationId="{A39DD4AD-B378-4959-A9D0-6F9C9E22BE00}"/>
          </ac:spMkLst>
        </pc:spChg>
        <pc:picChg chg="add mod">
          <ac:chgData name="Ben Naets" userId="df64def2-e075-4c2e-bc95-5b8bcade15f9" providerId="ADAL" clId="{E927973E-C0AD-438E-8687-F65D03B6FBAC}" dt="2023-02-22T09:43:52.904" v="1598" actId="1076"/>
          <ac:picMkLst>
            <pc:docMk/>
            <pc:sldMk cId="847314797" sldId="948"/>
            <ac:picMk id="9" creationId="{F6B7BE2F-705F-4694-A40A-6F856D09CAC7}"/>
          </ac:picMkLst>
        </pc:picChg>
        <pc:picChg chg="del">
          <ac:chgData name="Ben Naets" userId="df64def2-e075-4c2e-bc95-5b8bcade15f9" providerId="ADAL" clId="{E927973E-C0AD-438E-8687-F65D03B6FBAC}" dt="2023-02-21T16:08:58.430" v="400" actId="478"/>
          <ac:picMkLst>
            <pc:docMk/>
            <pc:sldMk cId="847314797" sldId="948"/>
            <ac:picMk id="14" creationId="{B2D9CB06-3BF7-4AA3-AE2C-689B0EBD9C0D}"/>
          </ac:picMkLst>
        </pc:picChg>
      </pc:sldChg>
      <pc:sldChg chg="add del">
        <pc:chgData name="Ben Naets" userId="df64def2-e075-4c2e-bc95-5b8bcade15f9" providerId="ADAL" clId="{E927973E-C0AD-438E-8687-F65D03B6FBAC}" dt="2023-02-21T16:08:41.111" v="396" actId="2696"/>
        <pc:sldMkLst>
          <pc:docMk/>
          <pc:sldMk cId="1757653509" sldId="948"/>
        </pc:sldMkLst>
      </pc:sldChg>
      <pc:sldChg chg="addSp delSp modSp add del modAnim">
        <pc:chgData name="Ben Naets" userId="df64def2-e075-4c2e-bc95-5b8bcade15f9" providerId="ADAL" clId="{E927973E-C0AD-438E-8687-F65D03B6FBAC}" dt="2023-02-21T16:27:51.807" v="994" actId="2696"/>
        <pc:sldMkLst>
          <pc:docMk/>
          <pc:sldMk cId="4074713178" sldId="949"/>
        </pc:sldMkLst>
        <pc:spChg chg="mod">
          <ac:chgData name="Ben Naets" userId="df64def2-e075-4c2e-bc95-5b8bcade15f9" providerId="ADAL" clId="{E927973E-C0AD-438E-8687-F65D03B6FBAC}" dt="2023-02-21T16:26:28.824" v="985" actId="20577"/>
          <ac:spMkLst>
            <pc:docMk/>
            <pc:sldMk cId="4074713178" sldId="949"/>
            <ac:spMk id="2" creationId="{BE7AD616-634B-4878-A2DD-ED544E1C4A10}"/>
          </ac:spMkLst>
        </pc:spChg>
        <pc:spChg chg="add del">
          <ac:chgData name="Ben Naets" userId="df64def2-e075-4c2e-bc95-5b8bcade15f9" providerId="ADAL" clId="{E927973E-C0AD-438E-8687-F65D03B6FBAC}" dt="2023-02-21T16:11:11.147" v="537"/>
          <ac:spMkLst>
            <pc:docMk/>
            <pc:sldMk cId="4074713178" sldId="949"/>
            <ac:spMk id="9" creationId="{06E6E836-577B-4757-9518-70EF770C1CA3}"/>
          </ac:spMkLst>
        </pc:spChg>
        <pc:spChg chg="del">
          <ac:chgData name="Ben Naets" userId="df64def2-e075-4c2e-bc95-5b8bcade15f9" providerId="ADAL" clId="{E927973E-C0AD-438E-8687-F65D03B6FBAC}" dt="2023-02-21T16:10:50.552" v="528" actId="478"/>
          <ac:spMkLst>
            <pc:docMk/>
            <pc:sldMk cId="4074713178" sldId="949"/>
            <ac:spMk id="11" creationId="{348D72B8-DAAD-4F88-90D0-3C729D0B33C5}"/>
          </ac:spMkLst>
        </pc:spChg>
        <pc:spChg chg="del">
          <ac:chgData name="Ben Naets" userId="df64def2-e075-4c2e-bc95-5b8bcade15f9" providerId="ADAL" clId="{E927973E-C0AD-438E-8687-F65D03B6FBAC}" dt="2023-02-21T16:10:49.687" v="527" actId="478"/>
          <ac:spMkLst>
            <pc:docMk/>
            <pc:sldMk cId="4074713178" sldId="949"/>
            <ac:spMk id="12" creationId="{91BF9B33-BB7F-446A-9B9F-93313EBF44DC}"/>
          </ac:spMkLst>
        </pc:spChg>
        <pc:spChg chg="add del">
          <ac:chgData name="Ben Naets" userId="df64def2-e075-4c2e-bc95-5b8bcade15f9" providerId="ADAL" clId="{E927973E-C0AD-438E-8687-F65D03B6FBAC}" dt="2023-02-21T16:11:11.147" v="537"/>
          <ac:spMkLst>
            <pc:docMk/>
            <pc:sldMk cId="4074713178" sldId="949"/>
            <ac:spMk id="13" creationId="{EC24732E-891C-49C9-A707-84D5BC3CFF90}"/>
          </ac:spMkLst>
        </pc:spChg>
        <pc:spChg chg="add del">
          <ac:chgData name="Ben Naets" userId="df64def2-e075-4c2e-bc95-5b8bcade15f9" providerId="ADAL" clId="{E927973E-C0AD-438E-8687-F65D03B6FBAC}" dt="2023-02-21T16:11:11.147" v="537"/>
          <ac:spMkLst>
            <pc:docMk/>
            <pc:sldMk cId="4074713178" sldId="949"/>
            <ac:spMk id="14" creationId="{B7F85E2D-04F8-4272-B65F-D01C7E3A0A60}"/>
          </ac:spMkLst>
        </pc:spChg>
        <pc:spChg chg="add del">
          <ac:chgData name="Ben Naets" userId="df64def2-e075-4c2e-bc95-5b8bcade15f9" providerId="ADAL" clId="{E927973E-C0AD-438E-8687-F65D03B6FBAC}" dt="2023-02-21T16:11:11.147" v="537"/>
          <ac:spMkLst>
            <pc:docMk/>
            <pc:sldMk cId="4074713178" sldId="949"/>
            <ac:spMk id="15" creationId="{15EDA2EE-014B-4BD0-B488-5122319D6624}"/>
          </ac:spMkLst>
        </pc:spChg>
        <pc:spChg chg="add del">
          <ac:chgData name="Ben Naets" userId="df64def2-e075-4c2e-bc95-5b8bcade15f9" providerId="ADAL" clId="{E927973E-C0AD-438E-8687-F65D03B6FBAC}" dt="2023-02-21T16:11:11.147" v="537"/>
          <ac:spMkLst>
            <pc:docMk/>
            <pc:sldMk cId="4074713178" sldId="949"/>
            <ac:spMk id="16" creationId="{8E5E5A7C-B0C9-4DFF-8013-488F61882D4D}"/>
          </ac:spMkLst>
        </pc:spChg>
        <pc:spChg chg="add del">
          <ac:chgData name="Ben Naets" userId="df64def2-e075-4c2e-bc95-5b8bcade15f9" providerId="ADAL" clId="{E927973E-C0AD-438E-8687-F65D03B6FBAC}" dt="2023-02-21T16:11:11.147" v="537"/>
          <ac:spMkLst>
            <pc:docMk/>
            <pc:sldMk cId="4074713178" sldId="949"/>
            <ac:spMk id="17" creationId="{9A65185B-3BB0-4C47-BF6F-7899A3C825E2}"/>
          </ac:spMkLst>
        </pc:spChg>
        <pc:spChg chg="add del">
          <ac:chgData name="Ben Naets" userId="df64def2-e075-4c2e-bc95-5b8bcade15f9" providerId="ADAL" clId="{E927973E-C0AD-438E-8687-F65D03B6FBAC}" dt="2023-02-21T16:11:11.147" v="537"/>
          <ac:spMkLst>
            <pc:docMk/>
            <pc:sldMk cId="4074713178" sldId="949"/>
            <ac:spMk id="18" creationId="{68D31259-4E81-4CB3-BF6A-584324DB0638}"/>
          </ac:spMkLst>
        </pc:spChg>
        <pc:spChg chg="add del">
          <ac:chgData name="Ben Naets" userId="df64def2-e075-4c2e-bc95-5b8bcade15f9" providerId="ADAL" clId="{E927973E-C0AD-438E-8687-F65D03B6FBAC}" dt="2023-02-21T16:11:11.147" v="537"/>
          <ac:spMkLst>
            <pc:docMk/>
            <pc:sldMk cId="4074713178" sldId="949"/>
            <ac:spMk id="19" creationId="{C7FB9327-05EF-4C0B-A427-3541CE0ACA48}"/>
          </ac:spMkLst>
        </pc:spChg>
        <pc:spChg chg="add del">
          <ac:chgData name="Ben Naets" userId="df64def2-e075-4c2e-bc95-5b8bcade15f9" providerId="ADAL" clId="{E927973E-C0AD-438E-8687-F65D03B6FBAC}" dt="2023-02-21T16:11:11.147" v="537"/>
          <ac:spMkLst>
            <pc:docMk/>
            <pc:sldMk cId="4074713178" sldId="949"/>
            <ac:spMk id="20" creationId="{6E0D7E46-C2C4-415E-8456-863036ADEABF}"/>
          </ac:spMkLst>
        </pc:spChg>
        <pc:spChg chg="add del mod">
          <ac:chgData name="Ben Naets" userId="df64def2-e075-4c2e-bc95-5b8bcade15f9" providerId="ADAL" clId="{E927973E-C0AD-438E-8687-F65D03B6FBAC}" dt="2023-02-21T16:16:30.737" v="670" actId="478"/>
          <ac:spMkLst>
            <pc:docMk/>
            <pc:sldMk cId="4074713178" sldId="949"/>
            <ac:spMk id="22" creationId="{DE243089-BCA6-42E9-BAB4-2B4E2D1F9A5C}"/>
          </ac:spMkLst>
        </pc:spChg>
        <pc:spChg chg="add del mod">
          <ac:chgData name="Ben Naets" userId="df64def2-e075-4c2e-bc95-5b8bcade15f9" providerId="ADAL" clId="{E927973E-C0AD-438E-8687-F65D03B6FBAC}" dt="2023-02-21T16:16:30.737" v="670" actId="478"/>
          <ac:spMkLst>
            <pc:docMk/>
            <pc:sldMk cId="4074713178" sldId="949"/>
            <ac:spMk id="23" creationId="{5E9847EB-85BB-49F5-8FED-D20F4DB2319A}"/>
          </ac:spMkLst>
        </pc:spChg>
        <pc:spChg chg="add del mod">
          <ac:chgData name="Ben Naets" userId="df64def2-e075-4c2e-bc95-5b8bcade15f9" providerId="ADAL" clId="{E927973E-C0AD-438E-8687-F65D03B6FBAC}" dt="2023-02-21T16:16:30.737" v="670" actId="478"/>
          <ac:spMkLst>
            <pc:docMk/>
            <pc:sldMk cId="4074713178" sldId="949"/>
            <ac:spMk id="24" creationId="{B9A87C5E-CB9C-4DA0-9D27-C4ED31219398}"/>
          </ac:spMkLst>
        </pc:spChg>
        <pc:spChg chg="add del mod">
          <ac:chgData name="Ben Naets" userId="df64def2-e075-4c2e-bc95-5b8bcade15f9" providerId="ADAL" clId="{E927973E-C0AD-438E-8687-F65D03B6FBAC}" dt="2023-02-21T16:14:30.171" v="598" actId="478"/>
          <ac:spMkLst>
            <pc:docMk/>
            <pc:sldMk cId="4074713178" sldId="949"/>
            <ac:spMk id="25" creationId="{7291F57D-78C9-4E79-9785-64F1685D4A48}"/>
          </ac:spMkLst>
        </pc:spChg>
        <pc:spChg chg="add del mod">
          <ac:chgData name="Ben Naets" userId="df64def2-e075-4c2e-bc95-5b8bcade15f9" providerId="ADAL" clId="{E927973E-C0AD-438E-8687-F65D03B6FBAC}" dt="2023-02-21T16:14:15.490" v="592" actId="478"/>
          <ac:spMkLst>
            <pc:docMk/>
            <pc:sldMk cId="4074713178" sldId="949"/>
            <ac:spMk id="26" creationId="{AC5D7CEF-1D3E-42C3-98D7-B50A8D6F646C}"/>
          </ac:spMkLst>
        </pc:spChg>
        <pc:spChg chg="add del mod">
          <ac:chgData name="Ben Naets" userId="df64def2-e075-4c2e-bc95-5b8bcade15f9" providerId="ADAL" clId="{E927973E-C0AD-438E-8687-F65D03B6FBAC}" dt="2023-02-21T16:16:30.737" v="670" actId="478"/>
          <ac:spMkLst>
            <pc:docMk/>
            <pc:sldMk cId="4074713178" sldId="949"/>
            <ac:spMk id="27" creationId="{71893D3E-D7DB-4681-AD7C-388B9D78074F}"/>
          </ac:spMkLst>
        </pc:spChg>
        <pc:spChg chg="add del mod">
          <ac:chgData name="Ben Naets" userId="df64def2-e075-4c2e-bc95-5b8bcade15f9" providerId="ADAL" clId="{E927973E-C0AD-438E-8687-F65D03B6FBAC}" dt="2023-02-21T16:16:30.737" v="670" actId="478"/>
          <ac:spMkLst>
            <pc:docMk/>
            <pc:sldMk cId="4074713178" sldId="949"/>
            <ac:spMk id="28" creationId="{EBBE52FD-8484-455D-ADD6-78760EF2638F}"/>
          </ac:spMkLst>
        </pc:spChg>
        <pc:spChg chg="add del mod">
          <ac:chgData name="Ben Naets" userId="df64def2-e075-4c2e-bc95-5b8bcade15f9" providerId="ADAL" clId="{E927973E-C0AD-438E-8687-F65D03B6FBAC}" dt="2023-02-21T16:16:30.737" v="670" actId="478"/>
          <ac:spMkLst>
            <pc:docMk/>
            <pc:sldMk cId="4074713178" sldId="949"/>
            <ac:spMk id="29" creationId="{161ACA71-C2AC-4831-9052-DFF3885B2D8B}"/>
          </ac:spMkLst>
        </pc:spChg>
        <pc:spChg chg="add del">
          <ac:chgData name="Ben Naets" userId="df64def2-e075-4c2e-bc95-5b8bcade15f9" providerId="ADAL" clId="{E927973E-C0AD-438E-8687-F65D03B6FBAC}" dt="2023-02-21T16:11:40.600" v="545"/>
          <ac:spMkLst>
            <pc:docMk/>
            <pc:sldMk cId="4074713178" sldId="949"/>
            <ac:spMk id="31" creationId="{FF1EDF58-6040-483D-A61D-95F5B8AA6F0C}"/>
          </ac:spMkLst>
        </pc:spChg>
        <pc:spChg chg="add del">
          <ac:chgData name="Ben Naets" userId="df64def2-e075-4c2e-bc95-5b8bcade15f9" providerId="ADAL" clId="{E927973E-C0AD-438E-8687-F65D03B6FBAC}" dt="2023-02-21T16:11:40.600" v="545"/>
          <ac:spMkLst>
            <pc:docMk/>
            <pc:sldMk cId="4074713178" sldId="949"/>
            <ac:spMk id="32" creationId="{82E2B511-F8CD-4515-97E8-1E1188754587}"/>
          </ac:spMkLst>
        </pc:spChg>
        <pc:spChg chg="add mod">
          <ac:chgData name="Ben Naets" userId="df64def2-e075-4c2e-bc95-5b8bcade15f9" providerId="ADAL" clId="{E927973E-C0AD-438E-8687-F65D03B6FBAC}" dt="2023-02-21T16:11:40.045" v="544" actId="571"/>
          <ac:spMkLst>
            <pc:docMk/>
            <pc:sldMk cId="4074713178" sldId="949"/>
            <ac:spMk id="33" creationId="{79B8A60D-04A4-4D20-8274-769BA875FE09}"/>
          </ac:spMkLst>
        </pc:spChg>
        <pc:spChg chg="add mod">
          <ac:chgData name="Ben Naets" userId="df64def2-e075-4c2e-bc95-5b8bcade15f9" providerId="ADAL" clId="{E927973E-C0AD-438E-8687-F65D03B6FBAC}" dt="2023-02-21T16:11:40.045" v="544" actId="571"/>
          <ac:spMkLst>
            <pc:docMk/>
            <pc:sldMk cId="4074713178" sldId="949"/>
            <ac:spMk id="34" creationId="{3CB9249D-1D03-47C4-8BFF-46449817F728}"/>
          </ac:spMkLst>
        </pc:spChg>
        <pc:spChg chg="add del mod">
          <ac:chgData name="Ben Naets" userId="df64def2-e075-4c2e-bc95-5b8bcade15f9" providerId="ADAL" clId="{E927973E-C0AD-438E-8687-F65D03B6FBAC}" dt="2023-02-21T16:16:30.737" v="670" actId="478"/>
          <ac:spMkLst>
            <pc:docMk/>
            <pc:sldMk cId="4074713178" sldId="949"/>
            <ac:spMk id="35" creationId="{5C9EF4F0-3745-4158-84D7-A0144711FBC0}"/>
          </ac:spMkLst>
        </pc:spChg>
        <pc:spChg chg="add del mod">
          <ac:chgData name="Ben Naets" userId="df64def2-e075-4c2e-bc95-5b8bcade15f9" providerId="ADAL" clId="{E927973E-C0AD-438E-8687-F65D03B6FBAC}" dt="2023-02-21T16:16:30.737" v="670" actId="478"/>
          <ac:spMkLst>
            <pc:docMk/>
            <pc:sldMk cId="4074713178" sldId="949"/>
            <ac:spMk id="36" creationId="{84CC7E23-435B-464F-B670-11886CABD6FD}"/>
          </ac:spMkLst>
        </pc:spChg>
        <pc:spChg chg="add del mod">
          <ac:chgData name="Ben Naets" userId="df64def2-e075-4c2e-bc95-5b8bcade15f9" providerId="ADAL" clId="{E927973E-C0AD-438E-8687-F65D03B6FBAC}" dt="2023-02-21T16:16:30.737" v="670" actId="478"/>
          <ac:spMkLst>
            <pc:docMk/>
            <pc:sldMk cId="4074713178" sldId="949"/>
            <ac:spMk id="37" creationId="{E189A492-5750-4499-B4FE-7088A001F836}"/>
          </ac:spMkLst>
        </pc:spChg>
        <pc:spChg chg="add del mod">
          <ac:chgData name="Ben Naets" userId="df64def2-e075-4c2e-bc95-5b8bcade15f9" providerId="ADAL" clId="{E927973E-C0AD-438E-8687-F65D03B6FBAC}" dt="2023-02-21T16:16:30.737" v="670" actId="478"/>
          <ac:spMkLst>
            <pc:docMk/>
            <pc:sldMk cId="4074713178" sldId="949"/>
            <ac:spMk id="38" creationId="{C8B5B197-0BA6-4A30-BB93-ED84D7BAB564}"/>
          </ac:spMkLst>
        </pc:spChg>
        <pc:spChg chg="add mod">
          <ac:chgData name="Ben Naets" userId="df64def2-e075-4c2e-bc95-5b8bcade15f9" providerId="ADAL" clId="{E927973E-C0AD-438E-8687-F65D03B6FBAC}" dt="2023-02-21T16:20:37.013" v="845" actId="14100"/>
          <ac:spMkLst>
            <pc:docMk/>
            <pc:sldMk cId="4074713178" sldId="949"/>
            <ac:spMk id="39" creationId="{923DDE29-E9EF-42BC-A392-99C7CD876D50}"/>
          </ac:spMkLst>
        </pc:spChg>
        <pc:spChg chg="add mod ord">
          <ac:chgData name="Ben Naets" userId="df64def2-e075-4c2e-bc95-5b8bcade15f9" providerId="ADAL" clId="{E927973E-C0AD-438E-8687-F65D03B6FBAC}" dt="2023-02-21T16:20:14.581" v="838" actId="1076"/>
          <ac:spMkLst>
            <pc:docMk/>
            <pc:sldMk cId="4074713178" sldId="949"/>
            <ac:spMk id="40" creationId="{FD1FE0EA-3536-4AB1-8008-B2BD967023A7}"/>
          </ac:spMkLst>
        </pc:spChg>
        <pc:spChg chg="add mod">
          <ac:chgData name="Ben Naets" userId="df64def2-e075-4c2e-bc95-5b8bcade15f9" providerId="ADAL" clId="{E927973E-C0AD-438E-8687-F65D03B6FBAC}" dt="2023-02-21T16:20:20.901" v="840" actId="1076"/>
          <ac:spMkLst>
            <pc:docMk/>
            <pc:sldMk cId="4074713178" sldId="949"/>
            <ac:spMk id="41" creationId="{B643710B-D2EF-4E2B-824B-571970D0FEDD}"/>
          </ac:spMkLst>
        </pc:spChg>
        <pc:spChg chg="add mod">
          <ac:chgData name="Ben Naets" userId="df64def2-e075-4c2e-bc95-5b8bcade15f9" providerId="ADAL" clId="{E927973E-C0AD-438E-8687-F65D03B6FBAC}" dt="2023-02-21T16:19:25.612" v="778" actId="1076"/>
          <ac:spMkLst>
            <pc:docMk/>
            <pc:sldMk cId="4074713178" sldId="949"/>
            <ac:spMk id="42" creationId="{2031A2CB-F43A-4D5F-8A4F-184B0EB6EC1C}"/>
          </ac:spMkLst>
        </pc:spChg>
        <pc:spChg chg="add mod">
          <ac:chgData name="Ben Naets" userId="df64def2-e075-4c2e-bc95-5b8bcade15f9" providerId="ADAL" clId="{E927973E-C0AD-438E-8687-F65D03B6FBAC}" dt="2023-02-21T16:20:24.277" v="841" actId="1076"/>
          <ac:spMkLst>
            <pc:docMk/>
            <pc:sldMk cId="4074713178" sldId="949"/>
            <ac:spMk id="48" creationId="{5406815E-16CB-4FA5-A64D-6DED713FE9D8}"/>
          </ac:spMkLst>
        </pc:spChg>
        <pc:spChg chg="add mod">
          <ac:chgData name="Ben Naets" userId="df64def2-e075-4c2e-bc95-5b8bcade15f9" providerId="ADAL" clId="{E927973E-C0AD-438E-8687-F65D03B6FBAC}" dt="2023-02-21T16:19:28.028" v="779" actId="1076"/>
          <ac:spMkLst>
            <pc:docMk/>
            <pc:sldMk cId="4074713178" sldId="949"/>
            <ac:spMk id="49" creationId="{5FB5D844-6F24-4778-8216-C25205DA1CCC}"/>
          </ac:spMkLst>
        </pc:spChg>
        <pc:spChg chg="add mod">
          <ac:chgData name="Ben Naets" userId="df64def2-e075-4c2e-bc95-5b8bcade15f9" providerId="ADAL" clId="{E927973E-C0AD-438E-8687-F65D03B6FBAC}" dt="2023-02-21T16:20:16.597" v="839" actId="1076"/>
          <ac:spMkLst>
            <pc:docMk/>
            <pc:sldMk cId="4074713178" sldId="949"/>
            <ac:spMk id="50" creationId="{010F7A12-1327-4D54-8783-5CF7B480BE81}"/>
          </ac:spMkLst>
        </pc:spChg>
        <pc:spChg chg="add mod">
          <ac:chgData name="Ben Naets" userId="df64def2-e075-4c2e-bc95-5b8bcade15f9" providerId="ADAL" clId="{E927973E-C0AD-438E-8687-F65D03B6FBAC}" dt="2023-02-21T16:18:36.089" v="767" actId="1076"/>
          <ac:spMkLst>
            <pc:docMk/>
            <pc:sldMk cId="4074713178" sldId="949"/>
            <ac:spMk id="51" creationId="{C599038E-E3A9-4CF0-9FEF-5D29FC78271D}"/>
          </ac:spMkLst>
        </pc:spChg>
        <pc:spChg chg="add mod">
          <ac:chgData name="Ben Naets" userId="df64def2-e075-4c2e-bc95-5b8bcade15f9" providerId="ADAL" clId="{E927973E-C0AD-438E-8687-F65D03B6FBAC}" dt="2023-02-21T16:21:12.415" v="860" actId="1076"/>
          <ac:spMkLst>
            <pc:docMk/>
            <pc:sldMk cId="4074713178" sldId="949"/>
            <ac:spMk id="52" creationId="{4581EF9C-E10A-4A61-9946-3D7EC64688FC}"/>
          </ac:spMkLst>
        </pc:spChg>
        <pc:spChg chg="add mod">
          <ac:chgData name="Ben Naets" userId="df64def2-e075-4c2e-bc95-5b8bcade15f9" providerId="ADAL" clId="{E927973E-C0AD-438E-8687-F65D03B6FBAC}" dt="2023-02-21T16:20:40.902" v="846" actId="1076"/>
          <ac:spMkLst>
            <pc:docMk/>
            <pc:sldMk cId="4074713178" sldId="949"/>
            <ac:spMk id="53" creationId="{85F219A2-06A3-4BBE-90A7-69B82C7F454C}"/>
          </ac:spMkLst>
        </pc:spChg>
        <pc:spChg chg="add mod">
          <ac:chgData name="Ben Naets" userId="df64def2-e075-4c2e-bc95-5b8bcade15f9" providerId="ADAL" clId="{E927973E-C0AD-438E-8687-F65D03B6FBAC}" dt="2023-02-21T16:20:02.403" v="833" actId="1076"/>
          <ac:spMkLst>
            <pc:docMk/>
            <pc:sldMk cId="4074713178" sldId="949"/>
            <ac:spMk id="54" creationId="{4EEA62CD-9679-4997-B266-20B9E0190353}"/>
          </ac:spMkLst>
        </pc:spChg>
        <pc:spChg chg="add mod">
          <ac:chgData name="Ben Naets" userId="df64def2-e075-4c2e-bc95-5b8bcade15f9" providerId="ADAL" clId="{E927973E-C0AD-438E-8687-F65D03B6FBAC}" dt="2023-02-21T16:19:59.668" v="832" actId="1076"/>
          <ac:spMkLst>
            <pc:docMk/>
            <pc:sldMk cId="4074713178" sldId="949"/>
            <ac:spMk id="55" creationId="{98C0800D-AD9D-4018-8B60-C7E2F37501B4}"/>
          </ac:spMkLst>
        </pc:spChg>
        <pc:spChg chg="add mod ord">
          <ac:chgData name="Ben Naets" userId="df64def2-e075-4c2e-bc95-5b8bcade15f9" providerId="ADAL" clId="{E927973E-C0AD-438E-8687-F65D03B6FBAC}" dt="2023-02-21T16:21:35.448" v="866" actId="14100"/>
          <ac:spMkLst>
            <pc:docMk/>
            <pc:sldMk cId="4074713178" sldId="949"/>
            <ac:spMk id="56" creationId="{BC80431D-834C-48E8-A149-C20891E5224F}"/>
          </ac:spMkLst>
        </pc:spChg>
        <pc:spChg chg="add mod">
          <ac:chgData name="Ben Naets" userId="df64def2-e075-4c2e-bc95-5b8bcade15f9" providerId="ADAL" clId="{E927973E-C0AD-438E-8687-F65D03B6FBAC}" dt="2023-02-21T16:24:56.883" v="972" actId="1076"/>
          <ac:spMkLst>
            <pc:docMk/>
            <pc:sldMk cId="4074713178" sldId="949"/>
            <ac:spMk id="57" creationId="{7DD42726-CCA2-4FB1-B264-443AC2AAF58E}"/>
          </ac:spMkLst>
        </pc:spChg>
        <pc:grpChg chg="add mod">
          <ac:chgData name="Ben Naets" userId="df64def2-e075-4c2e-bc95-5b8bcade15f9" providerId="ADAL" clId="{E927973E-C0AD-438E-8687-F65D03B6FBAC}" dt="2023-02-21T16:19:11.747" v="775" actId="1076"/>
          <ac:grpSpMkLst>
            <pc:docMk/>
            <pc:sldMk cId="4074713178" sldId="949"/>
            <ac:grpSpMk id="43" creationId="{1CB274C0-4D1B-4DAF-852A-8374E3ECD431}"/>
          </ac:grpSpMkLst>
        </pc:grpChg>
        <pc:picChg chg="add del">
          <ac:chgData name="Ben Naets" userId="df64def2-e075-4c2e-bc95-5b8bcade15f9" providerId="ADAL" clId="{E927973E-C0AD-438E-8687-F65D03B6FBAC}" dt="2023-02-21T16:11:11.147" v="537"/>
          <ac:picMkLst>
            <pc:docMk/>
            <pc:sldMk cId="4074713178" sldId="949"/>
            <ac:picMk id="21" creationId="{68499540-341C-48AF-9151-3866B66B4DAD}"/>
          </ac:picMkLst>
        </pc:picChg>
        <pc:picChg chg="add del mod">
          <ac:chgData name="Ben Naets" userId="df64def2-e075-4c2e-bc95-5b8bcade15f9" providerId="ADAL" clId="{E927973E-C0AD-438E-8687-F65D03B6FBAC}" dt="2023-02-21T16:16:30.737" v="670" actId="478"/>
          <ac:picMkLst>
            <pc:docMk/>
            <pc:sldMk cId="4074713178" sldId="949"/>
            <ac:picMk id="30" creationId="{724E192E-EE6B-4100-B1E2-8635A7B0A6D5}"/>
          </ac:picMkLst>
        </pc:picChg>
        <pc:picChg chg="add mod">
          <ac:chgData name="Ben Naets" userId="df64def2-e075-4c2e-bc95-5b8bcade15f9" providerId="ADAL" clId="{E927973E-C0AD-438E-8687-F65D03B6FBAC}" dt="2023-02-21T16:22:49.629" v="884" actId="1076"/>
          <ac:picMkLst>
            <pc:docMk/>
            <pc:sldMk cId="4074713178" sldId="949"/>
            <ac:picMk id="58" creationId="{CFD7C4E1-E7EA-483A-B7D3-76156816D4A1}"/>
          </ac:picMkLst>
        </pc:picChg>
        <pc:picChg chg="add mod">
          <ac:chgData name="Ben Naets" userId="df64def2-e075-4c2e-bc95-5b8bcade15f9" providerId="ADAL" clId="{E927973E-C0AD-438E-8687-F65D03B6FBAC}" dt="2023-02-21T16:23:52.912" v="901" actId="1076"/>
          <ac:picMkLst>
            <pc:docMk/>
            <pc:sldMk cId="4074713178" sldId="949"/>
            <ac:picMk id="59" creationId="{1E617B68-4EDB-443C-B23E-9796C08DBC2F}"/>
          </ac:picMkLst>
        </pc:picChg>
        <pc:picChg chg="add mod">
          <ac:chgData name="Ben Naets" userId="df64def2-e075-4c2e-bc95-5b8bcade15f9" providerId="ADAL" clId="{E927973E-C0AD-438E-8687-F65D03B6FBAC}" dt="2023-02-21T16:23:52.912" v="901" actId="1076"/>
          <ac:picMkLst>
            <pc:docMk/>
            <pc:sldMk cId="4074713178" sldId="949"/>
            <ac:picMk id="60" creationId="{19B93E01-0555-4889-BDE0-400BE1841A7B}"/>
          </ac:picMkLst>
        </pc:picChg>
        <pc:picChg chg="add mod">
          <ac:chgData name="Ben Naets" userId="df64def2-e075-4c2e-bc95-5b8bcade15f9" providerId="ADAL" clId="{E927973E-C0AD-438E-8687-F65D03B6FBAC}" dt="2023-02-21T16:23:52.912" v="901" actId="1076"/>
          <ac:picMkLst>
            <pc:docMk/>
            <pc:sldMk cId="4074713178" sldId="949"/>
            <ac:picMk id="61" creationId="{84D61916-3521-4C82-8D12-491AA7682A2A}"/>
          </ac:picMkLst>
        </pc:picChg>
        <pc:picChg chg="add mod">
          <ac:chgData name="Ben Naets" userId="df64def2-e075-4c2e-bc95-5b8bcade15f9" providerId="ADAL" clId="{E927973E-C0AD-438E-8687-F65D03B6FBAC}" dt="2023-02-21T16:23:06.534" v="896" actId="1076"/>
          <ac:picMkLst>
            <pc:docMk/>
            <pc:sldMk cId="4074713178" sldId="949"/>
            <ac:picMk id="62" creationId="{1B7606B7-AF7D-4394-81BE-85D55E7612FA}"/>
          </ac:picMkLst>
        </pc:picChg>
        <pc:cxnChg chg="add mod">
          <ac:chgData name="Ben Naets" userId="df64def2-e075-4c2e-bc95-5b8bcade15f9" providerId="ADAL" clId="{E927973E-C0AD-438E-8687-F65D03B6FBAC}" dt="2023-02-21T16:23:52.912" v="901" actId="1076"/>
          <ac:cxnSpMkLst>
            <pc:docMk/>
            <pc:sldMk cId="4074713178" sldId="949"/>
            <ac:cxnSpMk id="63" creationId="{CC3AFC01-A5E0-4A7B-8A62-770DFFEC16C7}"/>
          </ac:cxnSpMkLst>
        </pc:cxnChg>
      </pc:sldChg>
      <pc:sldChg chg="addSp modSp add ord modNotesTx">
        <pc:chgData name="Ben Naets" userId="df64def2-e075-4c2e-bc95-5b8bcade15f9" providerId="ADAL" clId="{E927973E-C0AD-438E-8687-F65D03B6FBAC}" dt="2023-02-22T14:10:29.510" v="4173" actId="20577"/>
        <pc:sldMkLst>
          <pc:docMk/>
          <pc:sldMk cId="65405779" sldId="950"/>
        </pc:sldMkLst>
        <pc:spChg chg="mod">
          <ac:chgData name="Ben Naets" userId="df64def2-e075-4c2e-bc95-5b8bcade15f9" providerId="ADAL" clId="{E927973E-C0AD-438E-8687-F65D03B6FBAC}" dt="2023-02-21T16:15:29.758" v="606" actId="20577"/>
          <ac:spMkLst>
            <pc:docMk/>
            <pc:sldMk cId="65405779" sldId="950"/>
            <ac:spMk id="2" creationId="{BE7AD616-634B-4878-A2DD-ED544E1C4A10}"/>
          </ac:spMkLst>
        </pc:spChg>
        <pc:spChg chg="add mod">
          <ac:chgData name="Ben Naets" userId="df64def2-e075-4c2e-bc95-5b8bcade15f9" providerId="ADAL" clId="{E927973E-C0AD-438E-8687-F65D03B6FBAC}" dt="2023-02-21T16:17:12.243" v="721" actId="1076"/>
          <ac:spMkLst>
            <pc:docMk/>
            <pc:sldMk cId="65405779" sldId="950"/>
            <ac:spMk id="18" creationId="{C12B52C4-41A8-4543-959A-F4C418CFA360}"/>
          </ac:spMkLst>
        </pc:spChg>
        <pc:spChg chg="add mod">
          <ac:chgData name="Ben Naets" userId="df64def2-e075-4c2e-bc95-5b8bcade15f9" providerId="ADAL" clId="{E927973E-C0AD-438E-8687-F65D03B6FBAC}" dt="2023-02-21T16:16:55.298" v="679" actId="1076"/>
          <ac:spMkLst>
            <pc:docMk/>
            <pc:sldMk cId="65405779" sldId="950"/>
            <ac:spMk id="19" creationId="{1C5F96EC-854F-4272-9658-1B6FA2D58661}"/>
          </ac:spMkLst>
        </pc:spChg>
        <pc:spChg chg="add mod">
          <ac:chgData name="Ben Naets" userId="df64def2-e075-4c2e-bc95-5b8bcade15f9" providerId="ADAL" clId="{E927973E-C0AD-438E-8687-F65D03B6FBAC}" dt="2023-02-21T16:17:30.964" v="728" actId="1076"/>
          <ac:spMkLst>
            <pc:docMk/>
            <pc:sldMk cId="65405779" sldId="950"/>
            <ac:spMk id="20" creationId="{F4AFA648-BDAE-4FD3-AFB9-62C71F58A46E}"/>
          </ac:spMkLst>
        </pc:spChg>
        <pc:spChg chg="add mod">
          <ac:chgData name="Ben Naets" userId="df64def2-e075-4c2e-bc95-5b8bcade15f9" providerId="ADAL" clId="{E927973E-C0AD-438E-8687-F65D03B6FBAC}" dt="2023-02-21T16:17:46.478" v="756" actId="207"/>
          <ac:spMkLst>
            <pc:docMk/>
            <pc:sldMk cId="65405779" sldId="950"/>
            <ac:spMk id="21" creationId="{DB2142ED-7E55-4DD5-A2E0-E26330BBF2CA}"/>
          </ac:spMkLst>
        </pc:spChg>
        <pc:spChg chg="mod">
          <ac:chgData name="Ben Naets" userId="df64def2-e075-4c2e-bc95-5b8bcade15f9" providerId="ADAL" clId="{E927973E-C0AD-438E-8687-F65D03B6FBAC}" dt="2023-02-21T16:17:54.261" v="759" actId="1076"/>
          <ac:spMkLst>
            <pc:docMk/>
            <pc:sldMk cId="65405779" sldId="950"/>
            <ac:spMk id="22" creationId="{DE243089-BCA6-42E9-BAB4-2B4E2D1F9A5C}"/>
          </ac:spMkLst>
        </pc:spChg>
        <pc:spChg chg="mod">
          <ac:chgData name="Ben Naets" userId="df64def2-e075-4c2e-bc95-5b8bcade15f9" providerId="ADAL" clId="{E927973E-C0AD-438E-8687-F65D03B6FBAC}" dt="2023-02-21T16:39:07.615" v="1180" actId="115"/>
          <ac:spMkLst>
            <pc:docMk/>
            <pc:sldMk cId="65405779" sldId="950"/>
            <ac:spMk id="23" creationId="{5E9847EB-85BB-49F5-8FED-D20F4DB2319A}"/>
          </ac:spMkLst>
        </pc:spChg>
        <pc:spChg chg="mod">
          <ac:chgData name="Ben Naets" userId="df64def2-e075-4c2e-bc95-5b8bcade15f9" providerId="ADAL" clId="{E927973E-C0AD-438E-8687-F65D03B6FBAC}" dt="2023-02-21T16:16:40.785" v="673" actId="1076"/>
          <ac:spMkLst>
            <pc:docMk/>
            <pc:sldMk cId="65405779" sldId="950"/>
            <ac:spMk id="35" creationId="{5C9EF4F0-3745-4158-84D7-A0144711FBC0}"/>
          </ac:spMkLst>
        </pc:spChg>
        <pc:spChg chg="mod">
          <ac:chgData name="Ben Naets" userId="df64def2-e075-4c2e-bc95-5b8bcade15f9" providerId="ADAL" clId="{E927973E-C0AD-438E-8687-F65D03B6FBAC}" dt="2023-02-21T16:39:13.863" v="1181" actId="115"/>
          <ac:spMkLst>
            <pc:docMk/>
            <pc:sldMk cId="65405779" sldId="950"/>
            <ac:spMk id="36" creationId="{84CC7E23-435B-464F-B670-11886CABD6FD}"/>
          </ac:spMkLst>
        </pc:spChg>
        <pc:spChg chg="mod">
          <ac:chgData name="Ben Naets" userId="df64def2-e075-4c2e-bc95-5b8bcade15f9" providerId="ADAL" clId="{E927973E-C0AD-438E-8687-F65D03B6FBAC}" dt="2023-02-21T16:17:52.293" v="758" actId="1076"/>
          <ac:spMkLst>
            <pc:docMk/>
            <pc:sldMk cId="65405779" sldId="950"/>
            <ac:spMk id="37" creationId="{E189A492-5750-4499-B4FE-7088A001F836}"/>
          </ac:spMkLst>
        </pc:spChg>
        <pc:spChg chg="mod">
          <ac:chgData name="Ben Naets" userId="df64def2-e075-4c2e-bc95-5b8bcade15f9" providerId="ADAL" clId="{E927973E-C0AD-438E-8687-F65D03B6FBAC}" dt="2023-02-21T16:16:42.762" v="674" actId="1076"/>
          <ac:spMkLst>
            <pc:docMk/>
            <pc:sldMk cId="65405779" sldId="950"/>
            <ac:spMk id="38" creationId="{C8B5B197-0BA6-4A30-BB93-ED84D7BAB564}"/>
          </ac:spMkLst>
        </pc:spChg>
      </pc:sldChg>
      <pc:sldChg chg="addSp delSp modSp add ord modAnim modNotesTx">
        <pc:chgData name="Ben Naets" userId="df64def2-e075-4c2e-bc95-5b8bcade15f9" providerId="ADAL" clId="{E927973E-C0AD-438E-8687-F65D03B6FBAC}" dt="2023-02-22T14:10:23.261" v="4172" actId="20577"/>
        <pc:sldMkLst>
          <pc:docMk/>
          <pc:sldMk cId="3194397064" sldId="951"/>
        </pc:sldMkLst>
        <pc:spChg chg="mod">
          <ac:chgData name="Ben Naets" userId="df64def2-e075-4c2e-bc95-5b8bcade15f9" providerId="ADAL" clId="{E927973E-C0AD-438E-8687-F65D03B6FBAC}" dt="2023-02-21T16:26:25.512" v="984" actId="20577"/>
          <ac:spMkLst>
            <pc:docMk/>
            <pc:sldMk cId="3194397064" sldId="951"/>
            <ac:spMk id="2" creationId="{BE7AD616-634B-4878-A2DD-ED544E1C4A10}"/>
          </ac:spMkLst>
        </pc:spChg>
        <pc:spChg chg="add mod">
          <ac:chgData name="Ben Naets" userId="df64def2-e075-4c2e-bc95-5b8bcade15f9" providerId="ADAL" clId="{E927973E-C0AD-438E-8687-F65D03B6FBAC}" dt="2023-02-21T16:42:45.569" v="1193" actId="164"/>
          <ac:spMkLst>
            <pc:docMk/>
            <pc:sldMk cId="3194397064" sldId="951"/>
            <ac:spMk id="8" creationId="{29E0EE67-EC00-4B02-AC50-289579719E0F}"/>
          </ac:spMkLst>
        </pc:spChg>
        <pc:spChg chg="add del mod">
          <ac:chgData name="Ben Naets" userId="df64def2-e075-4c2e-bc95-5b8bcade15f9" providerId="ADAL" clId="{E927973E-C0AD-438E-8687-F65D03B6FBAC}" dt="2023-02-21T16:35:09.131" v="1030" actId="478"/>
          <ac:spMkLst>
            <pc:docMk/>
            <pc:sldMk cId="3194397064" sldId="951"/>
            <ac:spMk id="33" creationId="{E4988D52-C8D4-480A-8F46-70591CC9A6A5}"/>
          </ac:spMkLst>
        </pc:spChg>
        <pc:spChg chg="add mod">
          <ac:chgData name="Ben Naets" userId="df64def2-e075-4c2e-bc95-5b8bcade15f9" providerId="ADAL" clId="{E927973E-C0AD-438E-8687-F65D03B6FBAC}" dt="2023-02-21T16:35:25.443" v="1037" actId="1076"/>
          <ac:spMkLst>
            <pc:docMk/>
            <pc:sldMk cId="3194397064" sldId="951"/>
            <ac:spMk id="34" creationId="{3CBE86C4-F451-4D7D-ADB9-ED52E0D429D3}"/>
          </ac:spMkLst>
        </pc:spChg>
        <pc:spChg chg="add mod">
          <ac:chgData name="Ben Naets" userId="df64def2-e075-4c2e-bc95-5b8bcade15f9" providerId="ADAL" clId="{E927973E-C0AD-438E-8687-F65D03B6FBAC}" dt="2023-02-21T16:38:10.009" v="1152" actId="20577"/>
          <ac:spMkLst>
            <pc:docMk/>
            <pc:sldMk cId="3194397064" sldId="951"/>
            <ac:spMk id="35" creationId="{0D3891BC-A7B8-47F6-B889-A837B5FA6F0E}"/>
          </ac:spMkLst>
        </pc:spChg>
        <pc:spChg chg="add del mod">
          <ac:chgData name="Ben Naets" userId="df64def2-e075-4c2e-bc95-5b8bcade15f9" providerId="ADAL" clId="{E927973E-C0AD-438E-8687-F65D03B6FBAC}" dt="2023-02-21T16:36:46.460" v="1106"/>
          <ac:spMkLst>
            <pc:docMk/>
            <pc:sldMk cId="3194397064" sldId="951"/>
            <ac:spMk id="36" creationId="{6637B10E-1FBC-4EA0-8B68-460F80E01400}"/>
          </ac:spMkLst>
        </pc:spChg>
        <pc:spChg chg="add mod">
          <ac:chgData name="Ben Naets" userId="df64def2-e075-4c2e-bc95-5b8bcade15f9" providerId="ADAL" clId="{E927973E-C0AD-438E-8687-F65D03B6FBAC}" dt="2023-02-21T16:38:19.699" v="1164" actId="20577"/>
          <ac:spMkLst>
            <pc:docMk/>
            <pc:sldMk cId="3194397064" sldId="951"/>
            <ac:spMk id="37" creationId="{F219813C-30DB-4A8F-9980-7B4CD069E3C6}"/>
          </ac:spMkLst>
        </pc:spChg>
        <pc:spChg chg="add mod">
          <ac:chgData name="Ben Naets" userId="df64def2-e075-4c2e-bc95-5b8bcade15f9" providerId="ADAL" clId="{E927973E-C0AD-438E-8687-F65D03B6FBAC}" dt="2023-02-21T16:37:20.625" v="1127" actId="1076"/>
          <ac:spMkLst>
            <pc:docMk/>
            <pc:sldMk cId="3194397064" sldId="951"/>
            <ac:spMk id="38" creationId="{844C6BD6-CB3A-429D-AB7C-B2D67C3E139F}"/>
          </ac:spMkLst>
        </pc:spChg>
        <pc:spChg chg="mod">
          <ac:chgData name="Ben Naets" userId="df64def2-e075-4c2e-bc95-5b8bcade15f9" providerId="ADAL" clId="{E927973E-C0AD-438E-8687-F65D03B6FBAC}" dt="2023-02-21T16:25:21.005" v="975" actId="1076"/>
          <ac:spMkLst>
            <pc:docMk/>
            <pc:sldMk cId="3194397064" sldId="951"/>
            <ac:spMk id="39" creationId="{923DDE29-E9EF-42BC-A392-99C7CD876D50}"/>
          </ac:spMkLst>
        </pc:spChg>
        <pc:spChg chg="mod">
          <ac:chgData name="Ben Naets" userId="df64def2-e075-4c2e-bc95-5b8bcade15f9" providerId="ADAL" clId="{E927973E-C0AD-438E-8687-F65D03B6FBAC}" dt="2023-02-21T16:25:21.005" v="975" actId="1076"/>
          <ac:spMkLst>
            <pc:docMk/>
            <pc:sldMk cId="3194397064" sldId="951"/>
            <ac:spMk id="40" creationId="{FD1FE0EA-3536-4AB1-8008-B2BD967023A7}"/>
          </ac:spMkLst>
        </pc:spChg>
        <pc:spChg chg="mod">
          <ac:chgData name="Ben Naets" userId="df64def2-e075-4c2e-bc95-5b8bcade15f9" providerId="ADAL" clId="{E927973E-C0AD-438E-8687-F65D03B6FBAC}" dt="2023-02-21T16:38:28.236" v="1165" actId="1076"/>
          <ac:spMkLst>
            <pc:docMk/>
            <pc:sldMk cId="3194397064" sldId="951"/>
            <ac:spMk id="41" creationId="{B643710B-D2EF-4E2B-824B-571970D0FEDD}"/>
          </ac:spMkLst>
        </pc:spChg>
        <pc:spChg chg="mod">
          <ac:chgData name="Ben Naets" userId="df64def2-e075-4c2e-bc95-5b8bcade15f9" providerId="ADAL" clId="{E927973E-C0AD-438E-8687-F65D03B6FBAC}" dt="2023-02-21T16:25:21.005" v="975" actId="1076"/>
          <ac:spMkLst>
            <pc:docMk/>
            <pc:sldMk cId="3194397064" sldId="951"/>
            <ac:spMk id="42" creationId="{2031A2CB-F43A-4D5F-8A4F-184B0EB6EC1C}"/>
          </ac:spMkLst>
        </pc:spChg>
        <pc:spChg chg="mod">
          <ac:chgData name="Ben Naets" userId="df64def2-e075-4c2e-bc95-5b8bcade15f9" providerId="ADAL" clId="{E927973E-C0AD-438E-8687-F65D03B6FBAC}" dt="2023-02-21T16:38:28.236" v="1165" actId="1076"/>
          <ac:spMkLst>
            <pc:docMk/>
            <pc:sldMk cId="3194397064" sldId="951"/>
            <ac:spMk id="48" creationId="{5406815E-16CB-4FA5-A64D-6DED713FE9D8}"/>
          </ac:spMkLst>
        </pc:spChg>
        <pc:spChg chg="mod">
          <ac:chgData name="Ben Naets" userId="df64def2-e075-4c2e-bc95-5b8bcade15f9" providerId="ADAL" clId="{E927973E-C0AD-438E-8687-F65D03B6FBAC}" dt="2023-02-21T17:05:06.773" v="1337" actId="115"/>
          <ac:spMkLst>
            <pc:docMk/>
            <pc:sldMk cId="3194397064" sldId="951"/>
            <ac:spMk id="49" creationId="{5FB5D844-6F24-4778-8216-C25205DA1CCC}"/>
          </ac:spMkLst>
        </pc:spChg>
        <pc:spChg chg="mod">
          <ac:chgData name="Ben Naets" userId="df64def2-e075-4c2e-bc95-5b8bcade15f9" providerId="ADAL" clId="{E927973E-C0AD-438E-8687-F65D03B6FBAC}" dt="2023-02-21T16:25:21.005" v="975" actId="1076"/>
          <ac:spMkLst>
            <pc:docMk/>
            <pc:sldMk cId="3194397064" sldId="951"/>
            <ac:spMk id="50" creationId="{010F7A12-1327-4D54-8783-5CF7B480BE81}"/>
          </ac:spMkLst>
        </pc:spChg>
        <pc:spChg chg="mod">
          <ac:chgData name="Ben Naets" userId="df64def2-e075-4c2e-bc95-5b8bcade15f9" providerId="ADAL" clId="{E927973E-C0AD-438E-8687-F65D03B6FBAC}" dt="2023-02-21T16:34:58.298" v="1026" actId="1076"/>
          <ac:spMkLst>
            <pc:docMk/>
            <pc:sldMk cId="3194397064" sldId="951"/>
            <ac:spMk id="51" creationId="{C599038E-E3A9-4CF0-9FEF-5D29FC78271D}"/>
          </ac:spMkLst>
        </pc:spChg>
        <pc:spChg chg="mod">
          <ac:chgData name="Ben Naets" userId="df64def2-e075-4c2e-bc95-5b8bcade15f9" providerId="ADAL" clId="{E927973E-C0AD-438E-8687-F65D03B6FBAC}" dt="2023-02-21T16:35:12.817" v="1033" actId="1076"/>
          <ac:spMkLst>
            <pc:docMk/>
            <pc:sldMk cId="3194397064" sldId="951"/>
            <ac:spMk id="52" creationId="{4581EF9C-E10A-4A61-9946-3D7EC64688FC}"/>
          </ac:spMkLst>
        </pc:spChg>
        <pc:spChg chg="mod">
          <ac:chgData name="Ben Naets" userId="df64def2-e075-4c2e-bc95-5b8bcade15f9" providerId="ADAL" clId="{E927973E-C0AD-438E-8687-F65D03B6FBAC}" dt="2023-02-21T16:25:21.005" v="975" actId="1076"/>
          <ac:spMkLst>
            <pc:docMk/>
            <pc:sldMk cId="3194397064" sldId="951"/>
            <ac:spMk id="53" creationId="{85F219A2-06A3-4BBE-90A7-69B82C7F454C}"/>
          </ac:spMkLst>
        </pc:spChg>
        <pc:spChg chg="mod">
          <ac:chgData name="Ben Naets" userId="df64def2-e075-4c2e-bc95-5b8bcade15f9" providerId="ADAL" clId="{E927973E-C0AD-438E-8687-F65D03B6FBAC}" dt="2023-02-21T16:25:21.005" v="975" actId="1076"/>
          <ac:spMkLst>
            <pc:docMk/>
            <pc:sldMk cId="3194397064" sldId="951"/>
            <ac:spMk id="54" creationId="{4EEA62CD-9679-4997-B266-20B9E0190353}"/>
          </ac:spMkLst>
        </pc:spChg>
        <pc:spChg chg="mod">
          <ac:chgData name="Ben Naets" userId="df64def2-e075-4c2e-bc95-5b8bcade15f9" providerId="ADAL" clId="{E927973E-C0AD-438E-8687-F65D03B6FBAC}" dt="2023-02-21T16:25:21.005" v="975" actId="1076"/>
          <ac:spMkLst>
            <pc:docMk/>
            <pc:sldMk cId="3194397064" sldId="951"/>
            <ac:spMk id="55" creationId="{98C0800D-AD9D-4018-8B60-C7E2F37501B4}"/>
          </ac:spMkLst>
        </pc:spChg>
        <pc:spChg chg="mod">
          <ac:chgData name="Ben Naets" userId="df64def2-e075-4c2e-bc95-5b8bcade15f9" providerId="ADAL" clId="{E927973E-C0AD-438E-8687-F65D03B6FBAC}" dt="2023-02-21T16:25:21.005" v="975" actId="1076"/>
          <ac:spMkLst>
            <pc:docMk/>
            <pc:sldMk cId="3194397064" sldId="951"/>
            <ac:spMk id="56" creationId="{BC80431D-834C-48E8-A149-C20891E5224F}"/>
          </ac:spMkLst>
        </pc:spChg>
        <pc:spChg chg="mod">
          <ac:chgData name="Ben Naets" userId="df64def2-e075-4c2e-bc95-5b8bcade15f9" providerId="ADAL" clId="{E927973E-C0AD-438E-8687-F65D03B6FBAC}" dt="2023-02-21T16:25:21.005" v="975" actId="1076"/>
          <ac:spMkLst>
            <pc:docMk/>
            <pc:sldMk cId="3194397064" sldId="951"/>
            <ac:spMk id="57" creationId="{7DD42726-CCA2-4FB1-B264-443AC2AAF58E}"/>
          </ac:spMkLst>
        </pc:spChg>
        <pc:spChg chg="add mod">
          <ac:chgData name="Ben Naets" userId="df64def2-e075-4c2e-bc95-5b8bcade15f9" providerId="ADAL" clId="{E927973E-C0AD-438E-8687-F65D03B6FBAC}" dt="2023-02-21T16:37:27.465" v="1129" actId="571"/>
          <ac:spMkLst>
            <pc:docMk/>
            <pc:sldMk cId="3194397064" sldId="951"/>
            <ac:spMk id="64" creationId="{600BD31D-291A-4269-8BDF-6809A9D99128}"/>
          </ac:spMkLst>
        </pc:spChg>
        <pc:spChg chg="add mod">
          <ac:chgData name="Ben Naets" userId="df64def2-e075-4c2e-bc95-5b8bcade15f9" providerId="ADAL" clId="{E927973E-C0AD-438E-8687-F65D03B6FBAC}" dt="2023-02-21T16:38:38.101" v="1167" actId="1076"/>
          <ac:spMkLst>
            <pc:docMk/>
            <pc:sldMk cId="3194397064" sldId="951"/>
            <ac:spMk id="65" creationId="{AD8CAED4-2955-40D5-A443-40926DF47CDF}"/>
          </ac:spMkLst>
        </pc:spChg>
        <pc:spChg chg="add mod">
          <ac:chgData name="Ben Naets" userId="df64def2-e075-4c2e-bc95-5b8bcade15f9" providerId="ADAL" clId="{E927973E-C0AD-438E-8687-F65D03B6FBAC}" dt="2023-02-21T16:38:50.164" v="1179" actId="20577"/>
          <ac:spMkLst>
            <pc:docMk/>
            <pc:sldMk cId="3194397064" sldId="951"/>
            <ac:spMk id="66" creationId="{A0BD3204-02D2-4302-842F-D682D01CB9F3}"/>
          </ac:spMkLst>
        </pc:spChg>
        <pc:grpChg chg="add mod">
          <ac:chgData name="Ben Naets" userId="df64def2-e075-4c2e-bc95-5b8bcade15f9" providerId="ADAL" clId="{E927973E-C0AD-438E-8687-F65D03B6FBAC}" dt="2023-02-21T17:05:16.408" v="1339" actId="1076"/>
          <ac:grpSpMkLst>
            <pc:docMk/>
            <pc:sldMk cId="3194397064" sldId="951"/>
            <ac:grpSpMk id="9" creationId="{8E170943-91B9-49FF-9915-F40911DB0698}"/>
          </ac:grpSpMkLst>
        </pc:grpChg>
        <pc:grpChg chg="add mod">
          <ac:chgData name="Ben Naets" userId="df64def2-e075-4c2e-bc95-5b8bcade15f9" providerId="ADAL" clId="{E927973E-C0AD-438E-8687-F65D03B6FBAC}" dt="2023-02-21T17:05:11.536" v="1338" actId="1076"/>
          <ac:grpSpMkLst>
            <pc:docMk/>
            <pc:sldMk cId="3194397064" sldId="951"/>
            <ac:grpSpMk id="11" creationId="{94E6F06B-1ECC-4328-8400-44F1D8F56135}"/>
          </ac:grpSpMkLst>
        </pc:grpChg>
        <pc:grpChg chg="mod">
          <ac:chgData name="Ben Naets" userId="df64def2-e075-4c2e-bc95-5b8bcade15f9" providerId="ADAL" clId="{E927973E-C0AD-438E-8687-F65D03B6FBAC}" dt="2023-02-21T16:25:21.005" v="975" actId="1076"/>
          <ac:grpSpMkLst>
            <pc:docMk/>
            <pc:sldMk cId="3194397064" sldId="951"/>
            <ac:grpSpMk id="43" creationId="{1CB274C0-4D1B-4DAF-852A-8374E3ECD431}"/>
          </ac:grpSpMkLst>
        </pc:grpChg>
        <pc:picChg chg="add mod">
          <ac:chgData name="Ben Naets" userId="df64def2-e075-4c2e-bc95-5b8bcade15f9" providerId="ADAL" clId="{E927973E-C0AD-438E-8687-F65D03B6FBAC}" dt="2023-02-21T16:42:45.569" v="1193" actId="164"/>
          <ac:picMkLst>
            <pc:docMk/>
            <pc:sldMk cId="3194397064" sldId="951"/>
            <ac:picMk id="5" creationId="{CC7DCF12-F42E-4E65-AF1D-E70048E79F88}"/>
          </ac:picMkLst>
        </pc:picChg>
        <pc:picChg chg="mod">
          <ac:chgData name="Ben Naets" userId="df64def2-e075-4c2e-bc95-5b8bcade15f9" providerId="ADAL" clId="{E927973E-C0AD-438E-8687-F65D03B6FBAC}" dt="2023-02-21T16:25:28.125" v="977" actId="1076"/>
          <ac:picMkLst>
            <pc:docMk/>
            <pc:sldMk cId="3194397064" sldId="951"/>
            <ac:picMk id="58" creationId="{CFD7C4E1-E7EA-483A-B7D3-76156816D4A1}"/>
          </ac:picMkLst>
        </pc:picChg>
        <pc:picChg chg="mod">
          <ac:chgData name="Ben Naets" userId="df64def2-e075-4c2e-bc95-5b8bcade15f9" providerId="ADAL" clId="{E927973E-C0AD-438E-8687-F65D03B6FBAC}" dt="2023-02-21T16:25:42.453" v="981" actId="1076"/>
          <ac:picMkLst>
            <pc:docMk/>
            <pc:sldMk cId="3194397064" sldId="951"/>
            <ac:picMk id="59" creationId="{1E617B68-4EDB-443C-B23E-9796C08DBC2F}"/>
          </ac:picMkLst>
        </pc:picChg>
        <pc:picChg chg="mod">
          <ac:chgData name="Ben Naets" userId="df64def2-e075-4c2e-bc95-5b8bcade15f9" providerId="ADAL" clId="{E927973E-C0AD-438E-8687-F65D03B6FBAC}" dt="2023-02-21T16:25:28.125" v="977" actId="1076"/>
          <ac:picMkLst>
            <pc:docMk/>
            <pc:sldMk cId="3194397064" sldId="951"/>
            <ac:picMk id="60" creationId="{19B93E01-0555-4889-BDE0-400BE1841A7B}"/>
          </ac:picMkLst>
        </pc:picChg>
        <pc:picChg chg="mod">
          <ac:chgData name="Ben Naets" userId="df64def2-e075-4c2e-bc95-5b8bcade15f9" providerId="ADAL" clId="{E927973E-C0AD-438E-8687-F65D03B6FBAC}" dt="2023-02-21T16:25:28.125" v="977" actId="1076"/>
          <ac:picMkLst>
            <pc:docMk/>
            <pc:sldMk cId="3194397064" sldId="951"/>
            <ac:picMk id="61" creationId="{84D61916-3521-4C82-8D12-491AA7682A2A}"/>
          </ac:picMkLst>
        </pc:picChg>
        <pc:picChg chg="mod">
          <ac:chgData name="Ben Naets" userId="df64def2-e075-4c2e-bc95-5b8bcade15f9" providerId="ADAL" clId="{E927973E-C0AD-438E-8687-F65D03B6FBAC}" dt="2023-02-21T16:25:21.005" v="975" actId="1076"/>
          <ac:picMkLst>
            <pc:docMk/>
            <pc:sldMk cId="3194397064" sldId="951"/>
            <ac:picMk id="62" creationId="{1B7606B7-AF7D-4394-81BE-85D55E7612FA}"/>
          </ac:picMkLst>
        </pc:picChg>
        <pc:picChg chg="add del mod">
          <ac:chgData name="Ben Naets" userId="df64def2-e075-4c2e-bc95-5b8bcade15f9" providerId="ADAL" clId="{E927973E-C0AD-438E-8687-F65D03B6FBAC}" dt="2023-02-21T16:46:51.479" v="1276" actId="478"/>
          <ac:picMkLst>
            <pc:docMk/>
            <pc:sldMk cId="3194397064" sldId="951"/>
            <ac:picMk id="67" creationId="{B744F701-A47D-4FF7-9869-B45D17F5C982}"/>
          </ac:picMkLst>
        </pc:picChg>
        <pc:picChg chg="add mod">
          <ac:chgData name="Ben Naets" userId="df64def2-e075-4c2e-bc95-5b8bcade15f9" providerId="ADAL" clId="{E927973E-C0AD-438E-8687-F65D03B6FBAC}" dt="2023-02-21T16:47:57.585" v="1285" actId="1440"/>
          <ac:picMkLst>
            <pc:docMk/>
            <pc:sldMk cId="3194397064" sldId="951"/>
            <ac:picMk id="68" creationId="{9E3BC610-B425-4CD3-BD7F-4418EC83F516}"/>
          </ac:picMkLst>
        </pc:picChg>
        <pc:inkChg chg="add mod">
          <ac:chgData name="Ben Naets" userId="df64def2-e075-4c2e-bc95-5b8bcade15f9" providerId="ADAL" clId="{E927973E-C0AD-438E-8687-F65D03B6FBAC}" dt="2023-02-21T16:47:01.085" v="1280" actId="164"/>
          <ac:inkMkLst>
            <pc:docMk/>
            <pc:sldMk cId="3194397064" sldId="951"/>
            <ac:inkMk id="69" creationId="{6F7AD98E-5543-4ADF-B152-20B074DA8234}"/>
          </ac:inkMkLst>
        </pc:inkChg>
        <pc:inkChg chg="add del mod">
          <ac:chgData name="Ben Naets" userId="df64def2-e075-4c2e-bc95-5b8bcade15f9" providerId="ADAL" clId="{E927973E-C0AD-438E-8687-F65D03B6FBAC}" dt="2023-02-21T16:46:55.958" v="1278" actId="478"/>
          <ac:inkMkLst>
            <pc:docMk/>
            <pc:sldMk cId="3194397064" sldId="951"/>
            <ac:inkMk id="70" creationId="{94E8BE98-92B7-4F0C-9C75-A709882787F1}"/>
          </ac:inkMkLst>
        </pc:inkChg>
        <pc:cxnChg chg="mod">
          <ac:chgData name="Ben Naets" userId="df64def2-e075-4c2e-bc95-5b8bcade15f9" providerId="ADAL" clId="{E927973E-C0AD-438E-8687-F65D03B6FBAC}" dt="2023-02-21T16:25:40.445" v="980" actId="14100"/>
          <ac:cxnSpMkLst>
            <pc:docMk/>
            <pc:sldMk cId="3194397064" sldId="951"/>
            <ac:cxnSpMk id="63" creationId="{CC3AFC01-A5E0-4A7B-8A62-770DFFEC16C7}"/>
          </ac:cxnSpMkLst>
        </pc:cxnChg>
      </pc:sldChg>
      <pc:sldChg chg="delSp modSp add del">
        <pc:chgData name="Ben Naets" userId="df64def2-e075-4c2e-bc95-5b8bcade15f9" providerId="ADAL" clId="{E927973E-C0AD-438E-8687-F65D03B6FBAC}" dt="2023-02-22T09:41:13.340" v="1591" actId="2696"/>
        <pc:sldMkLst>
          <pc:docMk/>
          <pc:sldMk cId="1443636363" sldId="952"/>
        </pc:sldMkLst>
        <pc:picChg chg="mod modCrop">
          <ac:chgData name="Ben Naets" userId="df64def2-e075-4c2e-bc95-5b8bcade15f9" providerId="ADAL" clId="{E927973E-C0AD-438E-8687-F65D03B6FBAC}" dt="2023-02-22T09:37:07.834" v="1564" actId="732"/>
          <ac:picMkLst>
            <pc:docMk/>
            <pc:sldMk cId="1443636363" sldId="952"/>
            <ac:picMk id="17" creationId="{3F535511-ADEC-4D9E-BD00-058F9CBDF8CC}"/>
          </ac:picMkLst>
        </pc:picChg>
        <pc:picChg chg="del">
          <ac:chgData name="Ben Naets" userId="df64def2-e075-4c2e-bc95-5b8bcade15f9" providerId="ADAL" clId="{E927973E-C0AD-438E-8687-F65D03B6FBAC}" dt="2023-02-22T09:36:58.397" v="1561" actId="478"/>
          <ac:picMkLst>
            <pc:docMk/>
            <pc:sldMk cId="1443636363" sldId="952"/>
            <ac:picMk id="29" creationId="{D5E6D788-3EFB-48A1-B93E-01CB76129512}"/>
          </ac:picMkLst>
        </pc:picChg>
        <pc:picChg chg="del">
          <ac:chgData name="Ben Naets" userId="df64def2-e075-4c2e-bc95-5b8bcade15f9" providerId="ADAL" clId="{E927973E-C0AD-438E-8687-F65D03B6FBAC}" dt="2023-02-22T09:36:57.195" v="1560" actId="478"/>
          <ac:picMkLst>
            <pc:docMk/>
            <pc:sldMk cId="1443636363" sldId="952"/>
            <ac:picMk id="3072" creationId="{26B2DA92-7E18-44A4-B163-3F2C287E1C00}"/>
          </ac:picMkLst>
        </pc:picChg>
      </pc:sldChg>
      <pc:sldChg chg="addSp delSp modSp add delAnim modAnim modNotesTx">
        <pc:chgData name="Ben Naets" userId="df64def2-e075-4c2e-bc95-5b8bcade15f9" providerId="ADAL" clId="{E927973E-C0AD-438E-8687-F65D03B6FBAC}" dt="2023-02-22T14:10:09.166" v="4170" actId="20577"/>
        <pc:sldMkLst>
          <pc:docMk/>
          <pc:sldMk cId="2771833352" sldId="952"/>
        </pc:sldMkLst>
        <pc:spChg chg="del mod">
          <ac:chgData name="Ben Naets" userId="df64def2-e075-4c2e-bc95-5b8bcade15f9" providerId="ADAL" clId="{E927973E-C0AD-438E-8687-F65D03B6FBAC}" dt="2023-02-22T09:55:56.434" v="1645" actId="478"/>
          <ac:spMkLst>
            <pc:docMk/>
            <pc:sldMk cId="2771833352" sldId="952"/>
            <ac:spMk id="2" creationId="{BE7AD616-634B-4878-A2DD-ED544E1C4A10}"/>
          </ac:spMkLst>
        </pc:spChg>
        <pc:spChg chg="del mod">
          <ac:chgData name="Ben Naets" userId="df64def2-e075-4c2e-bc95-5b8bcade15f9" providerId="ADAL" clId="{E927973E-C0AD-438E-8687-F65D03B6FBAC}" dt="2023-02-22T14:05:33.560" v="4122" actId="478"/>
          <ac:spMkLst>
            <pc:docMk/>
            <pc:sldMk cId="2771833352" sldId="952"/>
            <ac:spMk id="7" creationId="{CFF453EF-57D2-4D9B-8025-2F69830C9D03}"/>
          </ac:spMkLst>
        </pc:spChg>
        <pc:spChg chg="add del mod">
          <ac:chgData name="Ben Naets" userId="df64def2-e075-4c2e-bc95-5b8bcade15f9" providerId="ADAL" clId="{E927973E-C0AD-438E-8687-F65D03B6FBAC}" dt="2023-02-22T09:50:09.261" v="1622" actId="478"/>
          <ac:spMkLst>
            <pc:docMk/>
            <pc:sldMk cId="2771833352" sldId="952"/>
            <ac:spMk id="9" creationId="{6F8AEB82-A0D8-4B9C-9DC6-3832CAB8188F}"/>
          </ac:spMkLst>
        </pc:spChg>
        <pc:spChg chg="add mod">
          <ac:chgData name="Ben Naets" userId="df64def2-e075-4c2e-bc95-5b8bcade15f9" providerId="ADAL" clId="{E927973E-C0AD-438E-8687-F65D03B6FBAC}" dt="2023-02-22T10:44:43.663" v="2100" actId="1076"/>
          <ac:spMkLst>
            <pc:docMk/>
            <pc:sldMk cId="2771833352" sldId="952"/>
            <ac:spMk id="12" creationId="{90DBC402-F8AB-4C0E-9572-EB3655CB94B4}"/>
          </ac:spMkLst>
        </pc:spChg>
        <pc:spChg chg="del">
          <ac:chgData name="Ben Naets" userId="df64def2-e075-4c2e-bc95-5b8bcade15f9" providerId="ADAL" clId="{E927973E-C0AD-438E-8687-F65D03B6FBAC}" dt="2023-02-22T09:50:12.322" v="1626" actId="478"/>
          <ac:spMkLst>
            <pc:docMk/>
            <pc:sldMk cId="2771833352" sldId="952"/>
            <ac:spMk id="19" creationId="{475BBBCD-1047-4032-BD56-6586D3AD8907}"/>
          </ac:spMkLst>
        </pc:spChg>
        <pc:spChg chg="del">
          <ac:chgData name="Ben Naets" userId="df64def2-e075-4c2e-bc95-5b8bcade15f9" providerId="ADAL" clId="{E927973E-C0AD-438E-8687-F65D03B6FBAC}" dt="2023-02-22T09:50:13.430" v="1627" actId="478"/>
          <ac:spMkLst>
            <pc:docMk/>
            <pc:sldMk cId="2771833352" sldId="952"/>
            <ac:spMk id="20" creationId="{B4F54263-0FC6-4030-B19A-2EFC1155F19C}"/>
          </ac:spMkLst>
        </pc:spChg>
        <pc:spChg chg="add mod">
          <ac:chgData name="Ben Naets" userId="df64def2-e075-4c2e-bc95-5b8bcade15f9" providerId="ADAL" clId="{E927973E-C0AD-438E-8687-F65D03B6FBAC}" dt="2023-02-22T14:04:52.063" v="4110" actId="1036"/>
          <ac:spMkLst>
            <pc:docMk/>
            <pc:sldMk cId="2771833352" sldId="952"/>
            <ac:spMk id="31" creationId="{0E875296-A125-40DD-BA33-C406F8364EA7}"/>
          </ac:spMkLst>
        </pc:spChg>
        <pc:spChg chg="del">
          <ac:chgData name="Ben Naets" userId="df64def2-e075-4c2e-bc95-5b8bcade15f9" providerId="ADAL" clId="{E927973E-C0AD-438E-8687-F65D03B6FBAC}" dt="2023-02-22T10:12:07.130" v="1754" actId="478"/>
          <ac:spMkLst>
            <pc:docMk/>
            <pc:sldMk cId="2771833352" sldId="952"/>
            <ac:spMk id="32" creationId="{8D55A125-4909-4C2B-96ED-94154F4999D1}"/>
          </ac:spMkLst>
        </pc:spChg>
        <pc:spChg chg="add mod">
          <ac:chgData name="Ben Naets" userId="df64def2-e075-4c2e-bc95-5b8bcade15f9" providerId="ADAL" clId="{E927973E-C0AD-438E-8687-F65D03B6FBAC}" dt="2023-02-22T11:30:34.465" v="2231" actId="1076"/>
          <ac:spMkLst>
            <pc:docMk/>
            <pc:sldMk cId="2771833352" sldId="952"/>
            <ac:spMk id="33" creationId="{62532B33-A5AB-42F0-85DE-6664721D99B2}"/>
          </ac:spMkLst>
        </pc:spChg>
        <pc:spChg chg="add mod">
          <ac:chgData name="Ben Naets" userId="df64def2-e075-4c2e-bc95-5b8bcade15f9" providerId="ADAL" clId="{E927973E-C0AD-438E-8687-F65D03B6FBAC}" dt="2023-02-22T11:30:22.632" v="2227" actId="1076"/>
          <ac:spMkLst>
            <pc:docMk/>
            <pc:sldMk cId="2771833352" sldId="952"/>
            <ac:spMk id="34" creationId="{4C8282FD-A3B7-4FF4-9B54-0920CC0F8B03}"/>
          </ac:spMkLst>
        </pc:spChg>
        <pc:spChg chg="add mod">
          <ac:chgData name="Ben Naets" userId="df64def2-e075-4c2e-bc95-5b8bcade15f9" providerId="ADAL" clId="{E927973E-C0AD-438E-8687-F65D03B6FBAC}" dt="2023-02-22T11:30:27.285" v="2228" actId="1076"/>
          <ac:spMkLst>
            <pc:docMk/>
            <pc:sldMk cId="2771833352" sldId="952"/>
            <ac:spMk id="35" creationId="{7D1AF239-0E57-4CC8-947D-6341F0EF4D6C}"/>
          </ac:spMkLst>
        </pc:spChg>
        <pc:spChg chg="add">
          <ac:chgData name="Ben Naets" userId="df64def2-e075-4c2e-bc95-5b8bcade15f9" providerId="ADAL" clId="{E927973E-C0AD-438E-8687-F65D03B6FBAC}" dt="2023-02-22T10:49:29.142" v="2184"/>
          <ac:spMkLst>
            <pc:docMk/>
            <pc:sldMk cId="2771833352" sldId="952"/>
            <ac:spMk id="49" creationId="{264E35DC-D0C0-486C-8732-D23DBFCF9D08}"/>
          </ac:spMkLst>
        </pc:spChg>
        <pc:spChg chg="add mod">
          <ac:chgData name="Ben Naets" userId="df64def2-e075-4c2e-bc95-5b8bcade15f9" providerId="ADAL" clId="{E927973E-C0AD-438E-8687-F65D03B6FBAC}" dt="2023-02-22T13:41:37.220" v="3832" actId="1076"/>
          <ac:spMkLst>
            <pc:docMk/>
            <pc:sldMk cId="2771833352" sldId="952"/>
            <ac:spMk id="50" creationId="{D39A5297-9C01-4E44-A8C8-F1DF4755E88F}"/>
          </ac:spMkLst>
        </pc:spChg>
        <pc:spChg chg="add mod">
          <ac:chgData name="Ben Naets" userId="df64def2-e075-4c2e-bc95-5b8bcade15f9" providerId="ADAL" clId="{E927973E-C0AD-438E-8687-F65D03B6FBAC}" dt="2023-02-22T14:05:58.172" v="4126" actId="114"/>
          <ac:spMkLst>
            <pc:docMk/>
            <pc:sldMk cId="2771833352" sldId="952"/>
            <ac:spMk id="69" creationId="{935D0A25-FD25-4E36-A234-DD80901560A7}"/>
          </ac:spMkLst>
        </pc:spChg>
        <pc:spChg chg="add mod">
          <ac:chgData name="Ben Naets" userId="df64def2-e075-4c2e-bc95-5b8bcade15f9" providerId="ADAL" clId="{E927973E-C0AD-438E-8687-F65D03B6FBAC}" dt="2023-02-22T14:05:49.958" v="4125" actId="13822"/>
          <ac:spMkLst>
            <pc:docMk/>
            <pc:sldMk cId="2771833352" sldId="952"/>
            <ac:spMk id="70" creationId="{FDDCA087-B6FE-4839-9A41-D7191A0F6954}"/>
          </ac:spMkLst>
        </pc:spChg>
        <pc:grpChg chg="add mod">
          <ac:chgData name="Ben Naets" userId="df64def2-e075-4c2e-bc95-5b8bcade15f9" providerId="ADAL" clId="{E927973E-C0AD-438E-8687-F65D03B6FBAC}" dt="2023-02-22T10:49:29.142" v="2184"/>
          <ac:grpSpMkLst>
            <pc:docMk/>
            <pc:sldMk cId="2771833352" sldId="952"/>
            <ac:grpSpMk id="48" creationId="{7F7ACE42-1793-4A6E-B183-5791576DA560}"/>
          </ac:grpSpMkLst>
        </pc:grpChg>
        <pc:graphicFrameChg chg="add mod">
          <ac:chgData name="Ben Naets" userId="df64def2-e075-4c2e-bc95-5b8bcade15f9" providerId="ADAL" clId="{E927973E-C0AD-438E-8687-F65D03B6FBAC}" dt="2023-02-22T11:30:09.223" v="2225"/>
          <ac:graphicFrameMkLst>
            <pc:docMk/>
            <pc:sldMk cId="2771833352" sldId="952"/>
            <ac:graphicFrameMk id="27" creationId="{91FA542F-8CE1-5818-63A8-D50ED9FAAEAE}"/>
          </ac:graphicFrameMkLst>
        </pc:graphicFrameChg>
        <pc:picChg chg="del">
          <ac:chgData name="Ben Naets" userId="df64def2-e075-4c2e-bc95-5b8bcade15f9" providerId="ADAL" clId="{E927973E-C0AD-438E-8687-F65D03B6FBAC}" dt="2023-02-22T09:50:11.246" v="1625" actId="478"/>
          <ac:picMkLst>
            <pc:docMk/>
            <pc:sldMk cId="2771833352" sldId="952"/>
            <ac:picMk id="3" creationId="{368B4550-7C6B-4BE7-8D97-CD2207080F3F}"/>
          </ac:picMkLst>
        </pc:picChg>
        <pc:picChg chg="del">
          <ac:chgData name="Ben Naets" userId="df64def2-e075-4c2e-bc95-5b8bcade15f9" providerId="ADAL" clId="{E927973E-C0AD-438E-8687-F65D03B6FBAC}" dt="2023-02-22T09:50:14.942" v="1629" actId="478"/>
          <ac:picMkLst>
            <pc:docMk/>
            <pc:sldMk cId="2771833352" sldId="952"/>
            <ac:picMk id="5" creationId="{99866204-0412-4E88-9E78-A3671FEF3332}"/>
          </ac:picMkLst>
        </pc:picChg>
        <pc:picChg chg="add mod">
          <ac:chgData name="Ben Naets" userId="df64def2-e075-4c2e-bc95-5b8bcade15f9" providerId="ADAL" clId="{E927973E-C0AD-438E-8687-F65D03B6FBAC}" dt="2023-02-22T10:36:13.028" v="1951" actId="1076"/>
          <ac:picMkLst>
            <pc:docMk/>
            <pc:sldMk cId="2771833352" sldId="952"/>
            <ac:picMk id="11" creationId="{D97FABEE-86E7-424F-954E-0290FD74532A}"/>
          </ac:picMkLst>
        </pc:picChg>
        <pc:picChg chg="del">
          <ac:chgData name="Ben Naets" userId="df64def2-e075-4c2e-bc95-5b8bcade15f9" providerId="ADAL" clId="{E927973E-C0AD-438E-8687-F65D03B6FBAC}" dt="2023-02-22T09:50:13.997" v="1628" actId="478"/>
          <ac:picMkLst>
            <pc:docMk/>
            <pc:sldMk cId="2771833352" sldId="952"/>
            <ac:picMk id="13" creationId="{D706567C-E5B1-4A76-B92F-36F6D50654F5}"/>
          </ac:picMkLst>
        </pc:picChg>
        <pc:picChg chg="del">
          <ac:chgData name="Ben Naets" userId="df64def2-e075-4c2e-bc95-5b8bcade15f9" providerId="ADAL" clId="{E927973E-C0AD-438E-8687-F65D03B6FBAC}" dt="2023-02-22T09:50:10.301" v="1624" actId="478"/>
          <ac:picMkLst>
            <pc:docMk/>
            <pc:sldMk cId="2771833352" sldId="952"/>
            <ac:picMk id="21" creationId="{A58B485A-9C65-4B26-9C69-B19254FA5D35}"/>
          </ac:picMkLst>
        </pc:picChg>
        <pc:picChg chg="del">
          <ac:chgData name="Ben Naets" userId="df64def2-e075-4c2e-bc95-5b8bcade15f9" providerId="ADAL" clId="{E927973E-C0AD-438E-8687-F65D03B6FBAC}" dt="2023-02-22T09:50:06.828" v="1621" actId="478"/>
          <ac:picMkLst>
            <pc:docMk/>
            <pc:sldMk cId="2771833352" sldId="952"/>
            <ac:picMk id="22" creationId="{987FC835-F6B7-4A26-BDC3-C786F0B165A7}"/>
          </ac:picMkLst>
        </pc:picChg>
        <pc:picChg chg="del">
          <ac:chgData name="Ben Naets" userId="df64def2-e075-4c2e-bc95-5b8bcade15f9" providerId="ADAL" clId="{E927973E-C0AD-438E-8687-F65D03B6FBAC}" dt="2023-02-22T09:50:09.754" v="1623" actId="478"/>
          <ac:picMkLst>
            <pc:docMk/>
            <pc:sldMk cId="2771833352" sldId="952"/>
            <ac:picMk id="23" creationId="{A33EF6BA-DA07-46DD-A889-6508047E7D4E}"/>
          </ac:picMkLst>
        </pc:picChg>
        <pc:picChg chg="del">
          <ac:chgData name="Ben Naets" userId="df64def2-e075-4c2e-bc95-5b8bcade15f9" providerId="ADAL" clId="{E927973E-C0AD-438E-8687-F65D03B6FBAC}" dt="2023-02-22T09:50:06.435" v="1620" actId="478"/>
          <ac:picMkLst>
            <pc:docMk/>
            <pc:sldMk cId="2771833352" sldId="952"/>
            <ac:picMk id="24" creationId="{BD59D524-5A02-49D6-9855-EEDFD3321195}"/>
          </ac:picMkLst>
        </pc:picChg>
        <pc:picChg chg="del">
          <ac:chgData name="Ben Naets" userId="df64def2-e075-4c2e-bc95-5b8bcade15f9" providerId="ADAL" clId="{E927973E-C0AD-438E-8687-F65D03B6FBAC}" dt="2023-02-22T09:50:05.259" v="1618" actId="478"/>
          <ac:picMkLst>
            <pc:docMk/>
            <pc:sldMk cId="2771833352" sldId="952"/>
            <ac:picMk id="25" creationId="{B20CDC2C-A377-4E68-93AA-E1140F6E252C}"/>
          </ac:picMkLst>
        </pc:picChg>
        <pc:picChg chg="del">
          <ac:chgData name="Ben Naets" userId="df64def2-e075-4c2e-bc95-5b8bcade15f9" providerId="ADAL" clId="{E927973E-C0AD-438E-8687-F65D03B6FBAC}" dt="2023-02-22T09:50:05.708" v="1619" actId="478"/>
          <ac:picMkLst>
            <pc:docMk/>
            <pc:sldMk cId="2771833352" sldId="952"/>
            <ac:picMk id="26" creationId="{D73FD2D2-FB75-4928-9A74-49E45EB843E0}"/>
          </ac:picMkLst>
        </pc:picChg>
        <pc:picChg chg="add mod">
          <ac:chgData name="Ben Naets" userId="df64def2-e075-4c2e-bc95-5b8bcade15f9" providerId="ADAL" clId="{E927973E-C0AD-438E-8687-F65D03B6FBAC}" dt="2023-02-22T11:31:02.170" v="2236" actId="1076"/>
          <ac:picMkLst>
            <pc:docMk/>
            <pc:sldMk cId="2771833352" sldId="952"/>
            <ac:picMk id="28" creationId="{8BCA9808-7855-435C-AD58-A294970EED84}"/>
          </ac:picMkLst>
        </pc:picChg>
        <pc:picChg chg="add del mod">
          <ac:chgData name="Ben Naets" userId="df64def2-e075-4c2e-bc95-5b8bcade15f9" providerId="ADAL" clId="{E927973E-C0AD-438E-8687-F65D03B6FBAC}" dt="2023-02-22T10:31:01.525" v="1845" actId="478"/>
          <ac:picMkLst>
            <pc:docMk/>
            <pc:sldMk cId="2771833352" sldId="952"/>
            <ac:picMk id="29" creationId="{90FF031D-6F90-4ADC-A462-E2DDAA23B289}"/>
          </ac:picMkLst>
        </pc:picChg>
        <pc:picChg chg="add mod">
          <ac:chgData name="Ben Naets" userId="df64def2-e075-4c2e-bc95-5b8bcade15f9" providerId="ADAL" clId="{E927973E-C0AD-438E-8687-F65D03B6FBAC}" dt="2023-02-22T11:30:50.784" v="2235" actId="1076"/>
          <ac:picMkLst>
            <pc:docMk/>
            <pc:sldMk cId="2771833352" sldId="952"/>
            <ac:picMk id="30" creationId="{624B5E00-0828-2182-DEDB-296F78B7618C}"/>
          </ac:picMkLst>
        </pc:picChg>
        <pc:picChg chg="del">
          <ac:chgData name="Ben Naets" userId="df64def2-e075-4c2e-bc95-5b8bcade15f9" providerId="ADAL" clId="{E927973E-C0AD-438E-8687-F65D03B6FBAC}" dt="2023-02-22T09:50:03.930" v="1617" actId="478"/>
          <ac:picMkLst>
            <pc:docMk/>
            <pc:sldMk cId="2771833352" sldId="952"/>
            <ac:picMk id="38" creationId="{4B52700F-1A43-4F18-95E5-23DFD2278DA0}"/>
          </ac:picMkLst>
        </pc:picChg>
        <pc:cxnChg chg="add mod">
          <ac:chgData name="Ben Naets" userId="df64def2-e075-4c2e-bc95-5b8bcade15f9" providerId="ADAL" clId="{E927973E-C0AD-438E-8687-F65D03B6FBAC}" dt="2023-02-22T11:30:42.073" v="2233" actId="14100"/>
          <ac:cxnSpMkLst>
            <pc:docMk/>
            <pc:sldMk cId="2771833352" sldId="952"/>
            <ac:cxnSpMk id="15" creationId="{7B9A1077-DE6B-4039-94B7-89D69F92CC45}"/>
          </ac:cxnSpMkLst>
        </pc:cxnChg>
        <pc:cxnChg chg="add mod">
          <ac:chgData name="Ben Naets" userId="df64def2-e075-4c2e-bc95-5b8bcade15f9" providerId="ADAL" clId="{E927973E-C0AD-438E-8687-F65D03B6FBAC}" dt="2023-02-22T11:31:03.889" v="2237" actId="14100"/>
          <ac:cxnSpMkLst>
            <pc:docMk/>
            <pc:sldMk cId="2771833352" sldId="952"/>
            <ac:cxnSpMk id="41" creationId="{5152418C-7D5E-4F52-B6DC-99261C9386F9}"/>
          </ac:cxnSpMkLst>
        </pc:cxnChg>
        <pc:cxnChg chg="add mod">
          <ac:chgData name="Ben Naets" userId="df64def2-e075-4c2e-bc95-5b8bcade15f9" providerId="ADAL" clId="{E927973E-C0AD-438E-8687-F65D03B6FBAC}" dt="2023-02-22T11:30:29.648" v="2229" actId="1076"/>
          <ac:cxnSpMkLst>
            <pc:docMk/>
            <pc:sldMk cId="2771833352" sldId="952"/>
            <ac:cxnSpMk id="45" creationId="{42A80FC2-96EA-476D-A7D1-FB24ABB55CE3}"/>
          </ac:cxnSpMkLst>
        </pc:cxnChg>
      </pc:sldChg>
      <pc:sldChg chg="addSp delSp modSp add del addAnim delAnim">
        <pc:chgData name="Ben Naets" userId="df64def2-e075-4c2e-bc95-5b8bcade15f9" providerId="ADAL" clId="{E927973E-C0AD-438E-8687-F65D03B6FBAC}" dt="2023-02-22T09:07:25.085" v="1408" actId="2696"/>
        <pc:sldMkLst>
          <pc:docMk/>
          <pc:sldMk cId="3342605026" sldId="952"/>
        </pc:sldMkLst>
        <pc:spChg chg="del">
          <ac:chgData name="Ben Naets" userId="df64def2-e075-4c2e-bc95-5b8bcade15f9" providerId="ADAL" clId="{E927973E-C0AD-438E-8687-F65D03B6FBAC}" dt="2023-02-22T09:02:24.826" v="1380" actId="478"/>
          <ac:spMkLst>
            <pc:docMk/>
            <pc:sldMk cId="3342605026" sldId="952"/>
            <ac:spMk id="13" creationId="{DEA2B140-4DE0-403D-8EE8-BE92F9C9E40E}"/>
          </ac:spMkLst>
        </pc:spChg>
        <pc:spChg chg="add del mod">
          <ac:chgData name="Ben Naets" userId="df64def2-e075-4c2e-bc95-5b8bcade15f9" providerId="ADAL" clId="{E927973E-C0AD-438E-8687-F65D03B6FBAC}" dt="2023-02-22T09:02:47.139" v="1389" actId="478"/>
          <ac:spMkLst>
            <pc:docMk/>
            <pc:sldMk cId="3342605026" sldId="952"/>
            <ac:spMk id="19" creationId="{1F6B2E43-05CE-4642-94C2-826DB39DC9F0}"/>
          </ac:spMkLst>
        </pc:spChg>
        <pc:picChg chg="add del mod">
          <ac:chgData name="Ben Naets" userId="df64def2-e075-4c2e-bc95-5b8bcade15f9" providerId="ADAL" clId="{E927973E-C0AD-438E-8687-F65D03B6FBAC}" dt="2023-02-22T09:02:46.693" v="1388" actId="478"/>
          <ac:picMkLst>
            <pc:docMk/>
            <pc:sldMk cId="3342605026" sldId="952"/>
            <ac:picMk id="17" creationId="{7BC3BF7C-56BA-D850-0963-5B0A49FA841B}"/>
          </ac:picMkLst>
        </pc:picChg>
        <pc:picChg chg="add del mod">
          <ac:chgData name="Ben Naets" userId="df64def2-e075-4c2e-bc95-5b8bcade15f9" providerId="ADAL" clId="{E927973E-C0AD-438E-8687-F65D03B6FBAC}" dt="2023-02-22T09:02:47.586" v="1390" actId="478"/>
          <ac:picMkLst>
            <pc:docMk/>
            <pc:sldMk cId="3342605026" sldId="952"/>
            <ac:picMk id="18" creationId="{90D56145-0B5D-4032-8F0F-C483DCA76D16}"/>
          </ac:picMkLst>
        </pc:picChg>
      </pc:sldChg>
      <pc:sldChg chg="modSp add del">
        <pc:chgData name="Ben Naets" userId="df64def2-e075-4c2e-bc95-5b8bcade15f9" providerId="ADAL" clId="{E927973E-C0AD-438E-8687-F65D03B6FBAC}" dt="2023-02-21T16:45:16.385" v="1273" actId="2696"/>
        <pc:sldMkLst>
          <pc:docMk/>
          <pc:sldMk cId="3901700087" sldId="952"/>
        </pc:sldMkLst>
        <pc:spChg chg="mod">
          <ac:chgData name="Ben Naets" userId="df64def2-e075-4c2e-bc95-5b8bcade15f9" providerId="ADAL" clId="{E927973E-C0AD-438E-8687-F65D03B6FBAC}" dt="2023-02-21T16:32:32.226" v="1018" actId="20577"/>
          <ac:spMkLst>
            <pc:docMk/>
            <pc:sldMk cId="3901700087" sldId="952"/>
            <ac:spMk id="2" creationId="{BE7AD616-634B-4878-A2DD-ED544E1C4A10}"/>
          </ac:spMkLst>
        </pc:spChg>
        <pc:spChg chg="mod">
          <ac:chgData name="Ben Naets" userId="df64def2-e075-4c2e-bc95-5b8bcade15f9" providerId="ADAL" clId="{E927973E-C0AD-438E-8687-F65D03B6FBAC}" dt="2023-02-21T16:33:14.396" v="1025" actId="1076"/>
          <ac:spMkLst>
            <pc:docMk/>
            <pc:sldMk cId="3901700087" sldId="952"/>
            <ac:spMk id="42" creationId="{2031A2CB-F43A-4D5F-8A4F-184B0EB6EC1C}"/>
          </ac:spMkLst>
        </pc:spChg>
        <pc:spChg chg="mod">
          <ac:chgData name="Ben Naets" userId="df64def2-e075-4c2e-bc95-5b8bcade15f9" providerId="ADAL" clId="{E927973E-C0AD-438E-8687-F65D03B6FBAC}" dt="2023-02-21T16:33:14.396" v="1025" actId="1076"/>
          <ac:spMkLst>
            <pc:docMk/>
            <pc:sldMk cId="3901700087" sldId="952"/>
            <ac:spMk id="49" creationId="{5FB5D844-6F24-4778-8216-C25205DA1CCC}"/>
          </ac:spMkLst>
        </pc:spChg>
      </pc:sldChg>
      <pc:sldChg chg="modSp add del">
        <pc:chgData name="Ben Naets" userId="df64def2-e075-4c2e-bc95-5b8bcade15f9" providerId="ADAL" clId="{E927973E-C0AD-438E-8687-F65D03B6FBAC}" dt="2023-02-22T11:47:38.982" v="2688" actId="2696"/>
        <pc:sldMkLst>
          <pc:docMk/>
          <pc:sldMk cId="576509810" sldId="953"/>
        </pc:sldMkLst>
        <pc:spChg chg="mod">
          <ac:chgData name="Ben Naets" userId="df64def2-e075-4c2e-bc95-5b8bcade15f9" providerId="ADAL" clId="{E927973E-C0AD-438E-8687-F65D03B6FBAC}" dt="2023-02-22T11:34:57.700" v="2363" actId="20577"/>
          <ac:spMkLst>
            <pc:docMk/>
            <pc:sldMk cId="576509810" sldId="953"/>
            <ac:spMk id="2" creationId="{BE7AD616-634B-4878-A2DD-ED544E1C4A10}"/>
          </ac:spMkLst>
        </pc:spChg>
        <pc:spChg chg="mod">
          <ac:chgData name="Ben Naets" userId="df64def2-e075-4c2e-bc95-5b8bcade15f9" providerId="ADAL" clId="{E927973E-C0AD-438E-8687-F65D03B6FBAC}" dt="2023-02-22T11:47:33.008" v="2687"/>
          <ac:spMkLst>
            <pc:docMk/>
            <pc:sldMk cId="576509810" sldId="953"/>
            <ac:spMk id="5" creationId="{74E28EFB-B030-46D4-800A-438B1BAFBB94}"/>
          </ac:spMkLst>
        </pc:spChg>
        <pc:picChg chg="mod">
          <ac:chgData name="Ben Naets" userId="df64def2-e075-4c2e-bc95-5b8bcade15f9" providerId="ADAL" clId="{E927973E-C0AD-438E-8687-F65D03B6FBAC}" dt="2023-02-22T11:39:11.662" v="2636" actId="1076"/>
          <ac:picMkLst>
            <pc:docMk/>
            <pc:sldMk cId="576509810" sldId="953"/>
            <ac:picMk id="3" creationId="{EED806F0-DCCB-441E-B0BC-47A211B34A56}"/>
          </ac:picMkLst>
        </pc:picChg>
      </pc:sldChg>
      <pc:sldChg chg="addSp delSp modSp add modAnim modNotesTx">
        <pc:chgData name="Ben Naets" userId="df64def2-e075-4c2e-bc95-5b8bcade15f9" providerId="ADAL" clId="{E927973E-C0AD-438E-8687-F65D03B6FBAC}" dt="2023-02-22T14:09:40.210" v="4167" actId="6549"/>
        <pc:sldMkLst>
          <pc:docMk/>
          <pc:sldMk cId="899498840" sldId="954"/>
        </pc:sldMkLst>
        <pc:spChg chg="mod">
          <ac:chgData name="Ben Naets" userId="df64def2-e075-4c2e-bc95-5b8bcade15f9" providerId="ADAL" clId="{E927973E-C0AD-438E-8687-F65D03B6FBAC}" dt="2023-02-22T12:17:28.851" v="3120" actId="20577"/>
          <ac:spMkLst>
            <pc:docMk/>
            <pc:sldMk cId="899498840" sldId="954"/>
            <ac:spMk id="2" creationId="{BE7AD616-634B-4878-A2DD-ED544E1C4A10}"/>
          </ac:spMkLst>
        </pc:spChg>
        <pc:spChg chg="del">
          <ac:chgData name="Ben Naets" userId="df64def2-e075-4c2e-bc95-5b8bcade15f9" providerId="ADAL" clId="{E927973E-C0AD-438E-8687-F65D03B6FBAC}" dt="2023-02-22T11:44:13.327" v="2656" actId="478"/>
          <ac:spMkLst>
            <pc:docMk/>
            <pc:sldMk cId="899498840" sldId="954"/>
            <ac:spMk id="5" creationId="{74E28EFB-B030-46D4-800A-438B1BAFBB94}"/>
          </ac:spMkLst>
        </pc:spChg>
        <pc:spChg chg="add del mod">
          <ac:chgData name="Ben Naets" userId="df64def2-e075-4c2e-bc95-5b8bcade15f9" providerId="ADAL" clId="{E927973E-C0AD-438E-8687-F65D03B6FBAC}" dt="2023-02-22T11:44:21.036" v="2662" actId="478"/>
          <ac:spMkLst>
            <pc:docMk/>
            <pc:sldMk cId="899498840" sldId="954"/>
            <ac:spMk id="9" creationId="{0B55F284-4D8A-475E-AFFA-A5453A38314C}"/>
          </ac:spMkLst>
        </pc:spChg>
        <pc:spChg chg="add mod">
          <ac:chgData name="Ben Naets" userId="df64def2-e075-4c2e-bc95-5b8bcade15f9" providerId="ADAL" clId="{E927973E-C0AD-438E-8687-F65D03B6FBAC}" dt="2023-02-22T14:01:59.507" v="4039" actId="1037"/>
          <ac:spMkLst>
            <pc:docMk/>
            <pc:sldMk cId="899498840" sldId="954"/>
            <ac:spMk id="11" creationId="{68F84AD4-4957-4D7A-B795-DF0CA5001642}"/>
          </ac:spMkLst>
        </pc:spChg>
        <pc:spChg chg="add mod">
          <ac:chgData name="Ben Naets" userId="df64def2-e075-4c2e-bc95-5b8bcade15f9" providerId="ADAL" clId="{E927973E-C0AD-438E-8687-F65D03B6FBAC}" dt="2023-02-22T13:47:29.650" v="4027" actId="20577"/>
          <ac:spMkLst>
            <pc:docMk/>
            <pc:sldMk cId="899498840" sldId="954"/>
            <ac:spMk id="16" creationId="{F341405D-07A0-4B2C-8BFC-D239B3ABE6A1}"/>
          </ac:spMkLst>
        </pc:spChg>
        <pc:picChg chg="del">
          <ac:chgData name="Ben Naets" userId="df64def2-e075-4c2e-bc95-5b8bcade15f9" providerId="ADAL" clId="{E927973E-C0AD-438E-8687-F65D03B6FBAC}" dt="2023-02-22T11:44:21.725" v="2663" actId="478"/>
          <ac:picMkLst>
            <pc:docMk/>
            <pc:sldMk cId="899498840" sldId="954"/>
            <ac:picMk id="3" creationId="{EED806F0-DCCB-441E-B0BC-47A211B34A56}"/>
          </ac:picMkLst>
        </pc:picChg>
        <pc:picChg chg="add mod">
          <ac:chgData name="Ben Naets" userId="df64def2-e075-4c2e-bc95-5b8bcade15f9" providerId="ADAL" clId="{E927973E-C0AD-438E-8687-F65D03B6FBAC}" dt="2023-02-22T13:46:20.167" v="3963" actId="1076"/>
          <ac:picMkLst>
            <pc:docMk/>
            <pc:sldMk cId="899498840" sldId="954"/>
            <ac:picMk id="12" creationId="{DC30CA61-5ED7-4CF4-A33E-0F4925D9BC47}"/>
          </ac:picMkLst>
        </pc:picChg>
        <pc:picChg chg="add mod">
          <ac:chgData name="Ben Naets" userId="df64def2-e075-4c2e-bc95-5b8bcade15f9" providerId="ADAL" clId="{E927973E-C0AD-438E-8687-F65D03B6FBAC}" dt="2023-02-22T13:46:41.848" v="3977" actId="1076"/>
          <ac:picMkLst>
            <pc:docMk/>
            <pc:sldMk cId="899498840" sldId="954"/>
            <ac:picMk id="13" creationId="{CABC31D8-B66E-4B90-B754-5957087C175F}"/>
          </ac:picMkLst>
        </pc:picChg>
        <pc:picChg chg="add del mod">
          <ac:chgData name="Ben Naets" userId="df64def2-e075-4c2e-bc95-5b8bcade15f9" providerId="ADAL" clId="{E927973E-C0AD-438E-8687-F65D03B6FBAC}" dt="2023-02-22T12:08:53.537" v="2854"/>
          <ac:picMkLst>
            <pc:docMk/>
            <pc:sldMk cId="899498840" sldId="954"/>
            <ac:picMk id="17" creationId="{0C54BD99-DC5B-48E0-96D5-7C11373BC6CC}"/>
          </ac:picMkLst>
        </pc:picChg>
        <pc:picChg chg="add del mod">
          <ac:chgData name="Ben Naets" userId="df64def2-e075-4c2e-bc95-5b8bcade15f9" providerId="ADAL" clId="{E927973E-C0AD-438E-8687-F65D03B6FBAC}" dt="2023-02-22T12:03:29.842" v="2713" actId="478"/>
          <ac:picMkLst>
            <pc:docMk/>
            <pc:sldMk cId="899498840" sldId="954"/>
            <ac:picMk id="6146" creationId="{564D1A3F-CE47-4547-BA1E-67A07130A254}"/>
          </ac:picMkLst>
        </pc:picChg>
        <pc:picChg chg="add del mod">
          <ac:chgData name="Ben Naets" userId="df64def2-e075-4c2e-bc95-5b8bcade15f9" providerId="ADAL" clId="{E927973E-C0AD-438E-8687-F65D03B6FBAC}" dt="2023-02-22T12:05:17.611" v="2719" actId="478"/>
          <ac:picMkLst>
            <pc:docMk/>
            <pc:sldMk cId="899498840" sldId="954"/>
            <ac:picMk id="6148" creationId="{3D606E28-ECB6-47E3-9C68-C364D835C50D}"/>
          </ac:picMkLst>
        </pc:picChg>
        <pc:picChg chg="add mod">
          <ac:chgData name="Ben Naets" userId="df64def2-e075-4c2e-bc95-5b8bcade15f9" providerId="ADAL" clId="{E927973E-C0AD-438E-8687-F65D03B6FBAC}" dt="2023-02-22T14:01:59.507" v="4039" actId="1037"/>
          <ac:picMkLst>
            <pc:docMk/>
            <pc:sldMk cId="899498840" sldId="954"/>
            <ac:picMk id="6150" creationId="{BE6EA382-0D6B-451E-B71D-9135CF2BC957}"/>
          </ac:picMkLst>
        </pc:picChg>
      </pc:sldChg>
      <pc:sldChg chg="addSp delSp modSp add del">
        <pc:chgData name="Ben Naets" userId="df64def2-e075-4c2e-bc95-5b8bcade15f9" providerId="ADAL" clId="{E927973E-C0AD-438E-8687-F65D03B6FBAC}" dt="2023-02-22T13:06:59.818" v="3567" actId="2696"/>
        <pc:sldMkLst>
          <pc:docMk/>
          <pc:sldMk cId="3430652399" sldId="955"/>
        </pc:sldMkLst>
        <pc:spChg chg="del">
          <ac:chgData name="Ben Naets" userId="df64def2-e075-4c2e-bc95-5b8bcade15f9" providerId="ADAL" clId="{E927973E-C0AD-438E-8687-F65D03B6FBAC}" dt="2023-02-22T13:02:19.029" v="3538" actId="478"/>
          <ac:spMkLst>
            <pc:docMk/>
            <pc:sldMk cId="3430652399" sldId="955"/>
            <ac:spMk id="2" creationId="{BE7AD616-634B-4878-A2DD-ED544E1C4A10}"/>
          </ac:spMkLst>
        </pc:spChg>
        <pc:spChg chg="add del mod">
          <ac:chgData name="Ben Naets" userId="df64def2-e075-4c2e-bc95-5b8bcade15f9" providerId="ADAL" clId="{E927973E-C0AD-438E-8687-F65D03B6FBAC}" dt="2023-02-22T13:02:20.673" v="3539" actId="478"/>
          <ac:spMkLst>
            <pc:docMk/>
            <pc:sldMk cId="3430652399" sldId="955"/>
            <ac:spMk id="5" creationId="{275EB49E-06E0-4482-91D5-67C6879A2CC3}"/>
          </ac:spMkLst>
        </pc:spChg>
        <pc:spChg chg="del">
          <ac:chgData name="Ben Naets" userId="df64def2-e075-4c2e-bc95-5b8bcade15f9" providerId="ADAL" clId="{E927973E-C0AD-438E-8687-F65D03B6FBAC}" dt="2023-02-22T13:02:34.641" v="3542" actId="478"/>
          <ac:spMkLst>
            <pc:docMk/>
            <pc:sldMk cId="3430652399" sldId="955"/>
            <ac:spMk id="7" creationId="{CFF453EF-57D2-4D9B-8025-2F69830C9D03}"/>
          </ac:spMkLst>
        </pc:spChg>
        <pc:picChg chg="del">
          <ac:chgData name="Ben Naets" userId="df64def2-e075-4c2e-bc95-5b8bcade15f9" providerId="ADAL" clId="{E927973E-C0AD-438E-8687-F65D03B6FBAC}" dt="2023-02-22T13:02:17.624" v="3537" actId="478"/>
          <ac:picMkLst>
            <pc:docMk/>
            <pc:sldMk cId="3430652399" sldId="955"/>
            <ac:picMk id="8" creationId="{9E422D74-EF19-498F-9E82-19B215C9CF07}"/>
          </ac:picMkLst>
        </pc:picChg>
        <pc:picChg chg="del">
          <ac:chgData name="Ben Naets" userId="df64def2-e075-4c2e-bc95-5b8bcade15f9" providerId="ADAL" clId="{E927973E-C0AD-438E-8687-F65D03B6FBAC}" dt="2023-02-22T13:02:15.961" v="3535" actId="478"/>
          <ac:picMkLst>
            <pc:docMk/>
            <pc:sldMk cId="3430652399" sldId="955"/>
            <ac:picMk id="30" creationId="{3429DE9C-1C51-45E0-9FE7-9416F9AD4BFA}"/>
          </ac:picMkLst>
        </pc:picChg>
        <pc:picChg chg="del">
          <ac:chgData name="Ben Naets" userId="df64def2-e075-4c2e-bc95-5b8bcade15f9" providerId="ADAL" clId="{E927973E-C0AD-438E-8687-F65D03B6FBAC}" dt="2023-02-22T13:02:35.137" v="3543" actId="478"/>
          <ac:picMkLst>
            <pc:docMk/>
            <pc:sldMk cId="3430652399" sldId="955"/>
            <ac:picMk id="31" creationId="{79E244FD-74A0-4272-843E-48EB9EC2F596}"/>
          </ac:picMkLst>
        </pc:picChg>
        <pc:picChg chg="del">
          <ac:chgData name="Ben Naets" userId="df64def2-e075-4c2e-bc95-5b8bcade15f9" providerId="ADAL" clId="{E927973E-C0AD-438E-8687-F65D03B6FBAC}" dt="2023-02-22T13:02:16.409" v="3536" actId="478"/>
          <ac:picMkLst>
            <pc:docMk/>
            <pc:sldMk cId="3430652399" sldId="955"/>
            <ac:picMk id="32" creationId="{B4CFB336-542D-4BC0-9708-EB2094875187}"/>
          </ac:picMkLst>
        </pc:picChg>
        <pc:picChg chg="del mod">
          <ac:chgData name="Ben Naets" userId="df64def2-e075-4c2e-bc95-5b8bcade15f9" providerId="ADAL" clId="{E927973E-C0AD-438E-8687-F65D03B6FBAC}" dt="2023-02-22T13:06:12.838" v="3564" actId="478"/>
          <ac:picMkLst>
            <pc:docMk/>
            <pc:sldMk cId="3430652399" sldId="955"/>
            <ac:picMk id="33" creationId="{5C848629-53AA-49B4-AD39-98A8A2E172B1}"/>
          </ac:picMkLst>
        </pc:picChg>
        <pc:picChg chg="del">
          <ac:chgData name="Ben Naets" userId="df64def2-e075-4c2e-bc95-5b8bcade15f9" providerId="ADAL" clId="{E927973E-C0AD-438E-8687-F65D03B6FBAC}" dt="2023-02-22T13:02:35.728" v="3544" actId="478"/>
          <ac:picMkLst>
            <pc:docMk/>
            <pc:sldMk cId="3430652399" sldId="955"/>
            <ac:picMk id="34" creationId="{F495DE2E-F35B-4941-8E49-6FB7A47B6A3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98BEB4-CF73-49DB-855C-C8E81DAC143A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8F58845F-F8F8-4B6B-A975-5CB9EFED635A}">
      <dgm:prSet phldrT="[Text]" custT="1"/>
      <dgm:spPr/>
      <dgm:t>
        <a:bodyPr/>
        <a:lstStyle/>
        <a:p>
          <a:r>
            <a:rPr lang="nl-BE" sz="1300" dirty="0"/>
            <a:t>Indiening 12/06/2020</a:t>
          </a:r>
          <a:endParaRPr lang="en-BE" sz="1300" dirty="0"/>
        </a:p>
      </dgm:t>
    </dgm:pt>
    <dgm:pt modelId="{6DAF50F3-7D37-4CBB-AA55-9B8455BAF5F4}" type="parTrans" cxnId="{13875380-A256-4314-83F7-FA2B78E1872C}">
      <dgm:prSet/>
      <dgm:spPr/>
      <dgm:t>
        <a:bodyPr/>
        <a:lstStyle/>
        <a:p>
          <a:endParaRPr lang="en-BE"/>
        </a:p>
      </dgm:t>
    </dgm:pt>
    <dgm:pt modelId="{45646D4D-7FE2-43CE-BE8B-C62ECABD7A00}" type="sibTrans" cxnId="{13875380-A256-4314-83F7-FA2B78E1872C}">
      <dgm:prSet/>
      <dgm:spPr/>
      <dgm:t>
        <a:bodyPr/>
        <a:lstStyle/>
        <a:p>
          <a:endParaRPr lang="en-BE"/>
        </a:p>
      </dgm:t>
    </dgm:pt>
    <dgm:pt modelId="{0640DC30-16CF-4F82-8F09-18E869CF59F5}">
      <dgm:prSet phldrT="[Text]" custT="1"/>
      <dgm:spPr/>
      <dgm:t>
        <a:bodyPr/>
        <a:lstStyle/>
        <a:p>
          <a:endParaRPr lang="en-BE" sz="1300" dirty="0"/>
        </a:p>
      </dgm:t>
    </dgm:pt>
    <dgm:pt modelId="{EBFB428F-8C49-4CF0-BA87-C458D2E2D4CD}" type="parTrans" cxnId="{2842B611-3677-4F24-B411-E29965E08C2A}">
      <dgm:prSet/>
      <dgm:spPr/>
      <dgm:t>
        <a:bodyPr/>
        <a:lstStyle/>
        <a:p>
          <a:endParaRPr lang="en-BE"/>
        </a:p>
      </dgm:t>
    </dgm:pt>
    <dgm:pt modelId="{991DD8AD-D1CB-482F-A173-95815FC84D72}" type="sibTrans" cxnId="{2842B611-3677-4F24-B411-E29965E08C2A}">
      <dgm:prSet/>
      <dgm:spPr/>
      <dgm:t>
        <a:bodyPr/>
        <a:lstStyle/>
        <a:p>
          <a:endParaRPr lang="en-BE"/>
        </a:p>
      </dgm:t>
    </dgm:pt>
    <dgm:pt modelId="{C389DA37-DC28-448C-908F-05F5900B6C56}">
      <dgm:prSet custT="1"/>
      <dgm:spPr/>
      <dgm:t>
        <a:bodyPr/>
        <a:lstStyle/>
        <a:p>
          <a:r>
            <a:rPr lang="nl-BE" sz="1300" dirty="0"/>
            <a:t>Kick-off 01/03/2021</a:t>
          </a:r>
          <a:endParaRPr lang="en-BE" sz="1300" dirty="0"/>
        </a:p>
      </dgm:t>
    </dgm:pt>
    <dgm:pt modelId="{0EC4E7E1-309E-4281-9FC7-F6456A566ACA}" type="parTrans" cxnId="{C4EFA856-7CCE-4376-8AFD-ACE9D53B3F28}">
      <dgm:prSet/>
      <dgm:spPr/>
      <dgm:t>
        <a:bodyPr/>
        <a:lstStyle/>
        <a:p>
          <a:endParaRPr lang="en-BE"/>
        </a:p>
      </dgm:t>
    </dgm:pt>
    <dgm:pt modelId="{4511C621-0674-4BE7-9A31-590699A46EAB}" type="sibTrans" cxnId="{C4EFA856-7CCE-4376-8AFD-ACE9D53B3F28}">
      <dgm:prSet/>
      <dgm:spPr/>
      <dgm:t>
        <a:bodyPr/>
        <a:lstStyle/>
        <a:p>
          <a:endParaRPr lang="en-BE"/>
        </a:p>
      </dgm:t>
    </dgm:pt>
    <dgm:pt modelId="{F2265FC9-1042-40E2-A6C8-B16FB5C03DEF}">
      <dgm:prSet custT="1"/>
      <dgm:spPr/>
      <dgm:t>
        <a:bodyPr/>
        <a:lstStyle/>
        <a:p>
          <a:r>
            <a:rPr lang="nl-BE" sz="1300" dirty="0"/>
            <a:t>03/05/’22</a:t>
          </a:r>
          <a:endParaRPr lang="en-BE" sz="1300" dirty="0"/>
        </a:p>
      </dgm:t>
    </dgm:pt>
    <dgm:pt modelId="{DEF11064-0130-472E-86A5-8B858524440B}" type="parTrans" cxnId="{C718A5E4-F05F-440F-B068-191EB24C3639}">
      <dgm:prSet/>
      <dgm:spPr/>
      <dgm:t>
        <a:bodyPr/>
        <a:lstStyle/>
        <a:p>
          <a:endParaRPr lang="en-BE"/>
        </a:p>
      </dgm:t>
    </dgm:pt>
    <dgm:pt modelId="{3FB5D301-A4C1-4FD7-A669-181D8F9449F2}" type="sibTrans" cxnId="{C718A5E4-F05F-440F-B068-191EB24C3639}">
      <dgm:prSet/>
      <dgm:spPr/>
      <dgm:t>
        <a:bodyPr/>
        <a:lstStyle/>
        <a:p>
          <a:endParaRPr lang="en-BE"/>
        </a:p>
      </dgm:t>
    </dgm:pt>
    <dgm:pt modelId="{68171E4D-163F-4C4C-BDC9-8A10E78B1CE1}">
      <dgm:prSet custT="1"/>
      <dgm:spPr/>
      <dgm:t>
        <a:bodyPr/>
        <a:lstStyle/>
        <a:p>
          <a:endParaRPr lang="nl-BE" sz="1300" dirty="0"/>
        </a:p>
      </dgm:t>
    </dgm:pt>
    <dgm:pt modelId="{C8AA8DF6-7616-4805-A815-EE53CB0064DC}" type="parTrans" cxnId="{DD45E6A1-9107-4373-A0A5-53E643512AC3}">
      <dgm:prSet/>
      <dgm:spPr/>
      <dgm:t>
        <a:bodyPr/>
        <a:lstStyle/>
        <a:p>
          <a:endParaRPr lang="nl-BE"/>
        </a:p>
      </dgm:t>
    </dgm:pt>
    <dgm:pt modelId="{B81B053A-7BF6-4809-963E-9482DBAD7B26}" type="sibTrans" cxnId="{DD45E6A1-9107-4373-A0A5-53E643512AC3}">
      <dgm:prSet/>
      <dgm:spPr/>
      <dgm:t>
        <a:bodyPr/>
        <a:lstStyle/>
        <a:p>
          <a:endParaRPr lang="nl-BE"/>
        </a:p>
      </dgm:t>
    </dgm:pt>
    <dgm:pt modelId="{CC1F38A0-FFB0-4136-BFDF-71E1C4D68047}">
      <dgm:prSet custT="1"/>
      <dgm:spPr/>
      <dgm:t>
        <a:bodyPr/>
        <a:lstStyle/>
        <a:p>
          <a:endParaRPr lang="en-BE" sz="1300" dirty="0"/>
        </a:p>
      </dgm:t>
    </dgm:pt>
    <dgm:pt modelId="{18B50577-EB03-4CA3-9C04-C7EE2FD6C081}" type="parTrans" cxnId="{19EE4D07-24EA-46B8-BD32-967C5D7A2215}">
      <dgm:prSet/>
      <dgm:spPr/>
      <dgm:t>
        <a:bodyPr/>
        <a:lstStyle/>
        <a:p>
          <a:endParaRPr lang="nl-BE"/>
        </a:p>
      </dgm:t>
    </dgm:pt>
    <dgm:pt modelId="{D6EB8CB8-4E92-41C5-8BCD-DB56CA770651}" type="sibTrans" cxnId="{19EE4D07-24EA-46B8-BD32-967C5D7A2215}">
      <dgm:prSet/>
      <dgm:spPr/>
      <dgm:t>
        <a:bodyPr/>
        <a:lstStyle/>
        <a:p>
          <a:endParaRPr lang="nl-BE"/>
        </a:p>
      </dgm:t>
    </dgm:pt>
    <dgm:pt modelId="{DEDBB99C-FB42-4F3E-96F5-8A8368BAFE4B}">
      <dgm:prSet custT="1"/>
      <dgm:spPr/>
      <dgm:t>
        <a:bodyPr/>
        <a:lstStyle/>
        <a:p>
          <a:r>
            <a:rPr lang="nl-BE" sz="1300" dirty="0"/>
            <a:t>Einde project</a:t>
          </a:r>
          <a:br>
            <a:rPr lang="nl-BE" sz="1300" dirty="0"/>
          </a:br>
          <a:r>
            <a:rPr lang="nl-BE" sz="1300" dirty="0"/>
            <a:t>28/02/2023</a:t>
          </a:r>
        </a:p>
      </dgm:t>
    </dgm:pt>
    <dgm:pt modelId="{82D81918-9B3B-45A8-A3F0-FC8F6708A9D6}" type="parTrans" cxnId="{DBF24871-7404-4DEA-9843-847301F44C62}">
      <dgm:prSet/>
      <dgm:spPr/>
      <dgm:t>
        <a:bodyPr/>
        <a:lstStyle/>
        <a:p>
          <a:endParaRPr lang="nl-BE"/>
        </a:p>
      </dgm:t>
    </dgm:pt>
    <dgm:pt modelId="{2ED8ADE7-5D57-4EE4-B599-DEAD735ADDF4}" type="sibTrans" cxnId="{DBF24871-7404-4DEA-9843-847301F44C62}">
      <dgm:prSet/>
      <dgm:spPr/>
      <dgm:t>
        <a:bodyPr/>
        <a:lstStyle/>
        <a:p>
          <a:endParaRPr lang="nl-BE"/>
        </a:p>
      </dgm:t>
    </dgm:pt>
    <dgm:pt modelId="{25FEBACE-D9FB-4D8B-87EF-8BE6A4F9A2B4}">
      <dgm:prSet custT="1"/>
      <dgm:spPr/>
      <dgm:t>
        <a:bodyPr/>
        <a:lstStyle/>
        <a:p>
          <a:endParaRPr lang="en-BE" sz="1300" dirty="0"/>
        </a:p>
      </dgm:t>
    </dgm:pt>
    <dgm:pt modelId="{168C8FB6-214C-4D00-B9A9-3F2738BABAB0}" type="sibTrans" cxnId="{58B286A8-BD9A-4B70-ACEC-880C221070F8}">
      <dgm:prSet/>
      <dgm:spPr/>
      <dgm:t>
        <a:bodyPr/>
        <a:lstStyle/>
        <a:p>
          <a:endParaRPr lang="en-BE"/>
        </a:p>
      </dgm:t>
    </dgm:pt>
    <dgm:pt modelId="{1249A5E2-0502-45CD-A746-5A1B4EADC3E9}" type="parTrans" cxnId="{58B286A8-BD9A-4B70-ACEC-880C221070F8}">
      <dgm:prSet/>
      <dgm:spPr/>
      <dgm:t>
        <a:bodyPr/>
        <a:lstStyle/>
        <a:p>
          <a:endParaRPr lang="en-BE"/>
        </a:p>
      </dgm:t>
    </dgm:pt>
    <dgm:pt modelId="{69117939-02E0-40A7-A1CC-1DB1DAF4FAC4}">
      <dgm:prSet custT="1"/>
      <dgm:spPr/>
      <dgm:t>
        <a:bodyPr/>
        <a:lstStyle/>
        <a:p>
          <a:endParaRPr lang="en-BE" sz="1300" dirty="0"/>
        </a:p>
      </dgm:t>
    </dgm:pt>
    <dgm:pt modelId="{F52E3F05-DDB3-46E2-BD0E-FD61053FE645}" type="parTrans" cxnId="{78677D13-A5A7-4854-87E6-5D844671DE6A}">
      <dgm:prSet/>
      <dgm:spPr/>
      <dgm:t>
        <a:bodyPr/>
        <a:lstStyle/>
        <a:p>
          <a:endParaRPr lang="nl-BE"/>
        </a:p>
      </dgm:t>
    </dgm:pt>
    <dgm:pt modelId="{95E51BCB-60CA-4C07-A2B4-9CC9689343FF}" type="sibTrans" cxnId="{78677D13-A5A7-4854-87E6-5D844671DE6A}">
      <dgm:prSet/>
      <dgm:spPr/>
      <dgm:t>
        <a:bodyPr/>
        <a:lstStyle/>
        <a:p>
          <a:endParaRPr lang="nl-BE"/>
        </a:p>
      </dgm:t>
    </dgm:pt>
    <dgm:pt modelId="{F546834E-4A31-4A05-8CE0-0F1EBF5A3B13}">
      <dgm:prSet custT="1"/>
      <dgm:spPr/>
      <dgm:t>
        <a:bodyPr/>
        <a:lstStyle/>
        <a:p>
          <a:endParaRPr lang="en-BE" sz="1300" dirty="0"/>
        </a:p>
      </dgm:t>
    </dgm:pt>
    <dgm:pt modelId="{A2A05119-A575-45AF-BCC3-FDD754363BA7}" type="parTrans" cxnId="{CE61090A-D2A1-4BC2-A4A3-CD79DC2B297D}">
      <dgm:prSet/>
      <dgm:spPr/>
      <dgm:t>
        <a:bodyPr/>
        <a:lstStyle/>
        <a:p>
          <a:endParaRPr lang="nl-BE"/>
        </a:p>
      </dgm:t>
    </dgm:pt>
    <dgm:pt modelId="{2306F878-A1FA-418C-80D6-9EBAFD1905C9}" type="sibTrans" cxnId="{CE61090A-D2A1-4BC2-A4A3-CD79DC2B297D}">
      <dgm:prSet/>
      <dgm:spPr/>
      <dgm:t>
        <a:bodyPr/>
        <a:lstStyle/>
        <a:p>
          <a:endParaRPr lang="nl-BE"/>
        </a:p>
      </dgm:t>
    </dgm:pt>
    <dgm:pt modelId="{5F11A0EC-004B-4C07-B2EB-D8DC0D943763}" type="pres">
      <dgm:prSet presAssocID="{2F98BEB4-CF73-49DB-855C-C8E81DAC143A}" presName="Name0" presStyleCnt="0">
        <dgm:presLayoutVars>
          <dgm:dir/>
          <dgm:resizeHandles val="exact"/>
        </dgm:presLayoutVars>
      </dgm:prSet>
      <dgm:spPr/>
    </dgm:pt>
    <dgm:pt modelId="{26EC3C33-FF02-4E0D-9F7B-0BB0BAADDD95}" type="pres">
      <dgm:prSet presAssocID="{2F98BEB4-CF73-49DB-855C-C8E81DAC143A}" presName="arrow" presStyleLbl="bgShp" presStyleIdx="0" presStyleCnt="1" custLinFactNeighborX="0"/>
      <dgm:spPr/>
    </dgm:pt>
    <dgm:pt modelId="{A314C44C-0DF8-4293-A0E4-765D612083DD}" type="pres">
      <dgm:prSet presAssocID="{2F98BEB4-CF73-49DB-855C-C8E81DAC143A}" presName="points" presStyleCnt="0"/>
      <dgm:spPr/>
    </dgm:pt>
    <dgm:pt modelId="{95B1629F-E1BD-41F5-BA32-479E752AF12B}" type="pres">
      <dgm:prSet presAssocID="{8F58845F-F8F8-4B6B-A975-5CB9EFED635A}" presName="compositeA" presStyleCnt="0"/>
      <dgm:spPr/>
    </dgm:pt>
    <dgm:pt modelId="{4D3EDBEB-099F-4A07-8E21-5D3A11D69E39}" type="pres">
      <dgm:prSet presAssocID="{8F58845F-F8F8-4B6B-A975-5CB9EFED635A}" presName="textA" presStyleLbl="revTx" presStyleIdx="0" presStyleCnt="10" custScaleX="152037">
        <dgm:presLayoutVars>
          <dgm:bulletEnabled val="1"/>
        </dgm:presLayoutVars>
      </dgm:prSet>
      <dgm:spPr/>
    </dgm:pt>
    <dgm:pt modelId="{9B5A31F8-1EF6-48E2-9E46-0E5041D5D86A}" type="pres">
      <dgm:prSet presAssocID="{8F58845F-F8F8-4B6B-A975-5CB9EFED635A}" presName="circleA" presStyleLbl="node1" presStyleIdx="0" presStyleCnt="10"/>
      <dgm:spPr/>
    </dgm:pt>
    <dgm:pt modelId="{F200E59F-6BDD-48FF-989C-B1C1B08777A3}" type="pres">
      <dgm:prSet presAssocID="{8F58845F-F8F8-4B6B-A975-5CB9EFED635A}" presName="spaceA" presStyleCnt="0"/>
      <dgm:spPr/>
    </dgm:pt>
    <dgm:pt modelId="{B9E9AA04-290B-40FC-B5A1-FF8AA494391B}" type="pres">
      <dgm:prSet presAssocID="{45646D4D-7FE2-43CE-BE8B-C62ECABD7A00}" presName="space" presStyleCnt="0"/>
      <dgm:spPr/>
    </dgm:pt>
    <dgm:pt modelId="{5DAFE32A-9418-4307-989F-D53340589C88}" type="pres">
      <dgm:prSet presAssocID="{C389DA37-DC28-448C-908F-05F5900B6C56}" presName="compositeB" presStyleCnt="0"/>
      <dgm:spPr/>
    </dgm:pt>
    <dgm:pt modelId="{09F79452-53EF-4A75-A9BF-ADB090FFA199}" type="pres">
      <dgm:prSet presAssocID="{C389DA37-DC28-448C-908F-05F5900B6C56}" presName="textB" presStyleLbl="revTx" presStyleIdx="1" presStyleCnt="10" custScaleX="120051">
        <dgm:presLayoutVars>
          <dgm:bulletEnabled val="1"/>
        </dgm:presLayoutVars>
      </dgm:prSet>
      <dgm:spPr/>
    </dgm:pt>
    <dgm:pt modelId="{2F8512A9-CC57-4181-9C80-3E17F03600C7}" type="pres">
      <dgm:prSet presAssocID="{C389DA37-DC28-448C-908F-05F5900B6C56}" presName="circleB" presStyleLbl="node1" presStyleIdx="1" presStyleCnt="10"/>
      <dgm:spPr/>
    </dgm:pt>
    <dgm:pt modelId="{02BA0B95-0BD3-4EE3-BA2E-2753D64962DA}" type="pres">
      <dgm:prSet presAssocID="{C389DA37-DC28-448C-908F-05F5900B6C56}" presName="spaceB" presStyleCnt="0"/>
      <dgm:spPr/>
    </dgm:pt>
    <dgm:pt modelId="{5B620DE6-13A5-4AFF-8028-9257804EE6B8}" type="pres">
      <dgm:prSet presAssocID="{4511C621-0674-4BE7-9A31-590699A46EAB}" presName="space" presStyleCnt="0"/>
      <dgm:spPr/>
    </dgm:pt>
    <dgm:pt modelId="{C029F00F-F9B3-42A4-930A-A21AD5247F93}" type="pres">
      <dgm:prSet presAssocID="{0640DC30-16CF-4F82-8F09-18E869CF59F5}" presName="compositeA" presStyleCnt="0"/>
      <dgm:spPr/>
    </dgm:pt>
    <dgm:pt modelId="{9E28C991-D270-4074-9AE5-FB18BE50540A}" type="pres">
      <dgm:prSet presAssocID="{0640DC30-16CF-4F82-8F09-18E869CF59F5}" presName="textA" presStyleLbl="revTx" presStyleIdx="2" presStyleCnt="10">
        <dgm:presLayoutVars>
          <dgm:bulletEnabled val="1"/>
        </dgm:presLayoutVars>
      </dgm:prSet>
      <dgm:spPr/>
    </dgm:pt>
    <dgm:pt modelId="{88AF2821-FB94-42F4-A763-FA5C666C572C}" type="pres">
      <dgm:prSet presAssocID="{0640DC30-16CF-4F82-8F09-18E869CF59F5}" presName="circleA" presStyleLbl="node1" presStyleIdx="2" presStyleCnt="10"/>
      <dgm:spPr/>
    </dgm:pt>
    <dgm:pt modelId="{59A61008-F5A4-4584-B633-C24C6B69E2F2}" type="pres">
      <dgm:prSet presAssocID="{0640DC30-16CF-4F82-8F09-18E869CF59F5}" presName="spaceA" presStyleCnt="0"/>
      <dgm:spPr/>
    </dgm:pt>
    <dgm:pt modelId="{A5D282E4-DC20-47C6-A287-F3646F19398B}" type="pres">
      <dgm:prSet presAssocID="{991DD8AD-D1CB-482F-A173-95815FC84D72}" presName="space" presStyleCnt="0"/>
      <dgm:spPr/>
    </dgm:pt>
    <dgm:pt modelId="{8E3A6882-72C1-4E64-8B15-E9AB7A400E1B}" type="pres">
      <dgm:prSet presAssocID="{25FEBACE-D9FB-4D8B-87EF-8BE6A4F9A2B4}" presName="compositeB" presStyleCnt="0"/>
      <dgm:spPr/>
    </dgm:pt>
    <dgm:pt modelId="{11989925-26D3-45DC-81DC-E9FF3307867E}" type="pres">
      <dgm:prSet presAssocID="{25FEBACE-D9FB-4D8B-87EF-8BE6A4F9A2B4}" presName="textB" presStyleLbl="revTx" presStyleIdx="3" presStyleCnt="10">
        <dgm:presLayoutVars>
          <dgm:bulletEnabled val="1"/>
        </dgm:presLayoutVars>
      </dgm:prSet>
      <dgm:spPr/>
    </dgm:pt>
    <dgm:pt modelId="{F0F304F5-10B8-4192-8D5E-770E12619E38}" type="pres">
      <dgm:prSet presAssocID="{25FEBACE-D9FB-4D8B-87EF-8BE6A4F9A2B4}" presName="circleB" presStyleLbl="node1" presStyleIdx="3" presStyleCnt="10"/>
      <dgm:spPr/>
    </dgm:pt>
    <dgm:pt modelId="{BA1CEA10-F919-4A45-BC44-582A16C83EE7}" type="pres">
      <dgm:prSet presAssocID="{25FEBACE-D9FB-4D8B-87EF-8BE6A4F9A2B4}" presName="spaceB" presStyleCnt="0"/>
      <dgm:spPr/>
    </dgm:pt>
    <dgm:pt modelId="{0D210286-66C6-40BA-B32B-C69AC253485D}" type="pres">
      <dgm:prSet presAssocID="{168C8FB6-214C-4D00-B9A9-3F2738BABAB0}" presName="space" presStyleCnt="0"/>
      <dgm:spPr/>
    </dgm:pt>
    <dgm:pt modelId="{EDC08942-0AA1-45E1-960B-03B5A4E3E8CE}" type="pres">
      <dgm:prSet presAssocID="{F2265FC9-1042-40E2-A6C8-B16FB5C03DEF}" presName="compositeA" presStyleCnt="0"/>
      <dgm:spPr/>
    </dgm:pt>
    <dgm:pt modelId="{E8D1705A-BAB7-4C27-8662-91EC336E739D}" type="pres">
      <dgm:prSet presAssocID="{F2265FC9-1042-40E2-A6C8-B16FB5C03DEF}" presName="textA" presStyleLbl="revTx" presStyleIdx="4" presStyleCnt="10">
        <dgm:presLayoutVars>
          <dgm:bulletEnabled val="1"/>
        </dgm:presLayoutVars>
      </dgm:prSet>
      <dgm:spPr/>
    </dgm:pt>
    <dgm:pt modelId="{F39D4115-B129-4216-84C0-7E7ACBFCB976}" type="pres">
      <dgm:prSet presAssocID="{F2265FC9-1042-40E2-A6C8-B16FB5C03DEF}" presName="circleA" presStyleLbl="node1" presStyleIdx="4" presStyleCnt="10"/>
      <dgm:spPr/>
    </dgm:pt>
    <dgm:pt modelId="{F92E34B8-4036-4FE8-9B43-C78883B06907}" type="pres">
      <dgm:prSet presAssocID="{F2265FC9-1042-40E2-A6C8-B16FB5C03DEF}" presName="spaceA" presStyleCnt="0"/>
      <dgm:spPr/>
    </dgm:pt>
    <dgm:pt modelId="{4DE82308-B661-41DC-B4A7-C4B6EFC4C6BD}" type="pres">
      <dgm:prSet presAssocID="{3FB5D301-A4C1-4FD7-A669-181D8F9449F2}" presName="space" presStyleCnt="0"/>
      <dgm:spPr/>
    </dgm:pt>
    <dgm:pt modelId="{8BFAEEA0-0EB7-4E1B-A5F4-53E409A4D9DC}" type="pres">
      <dgm:prSet presAssocID="{68171E4D-163F-4C4C-BDC9-8A10E78B1CE1}" presName="compositeB" presStyleCnt="0"/>
      <dgm:spPr/>
    </dgm:pt>
    <dgm:pt modelId="{3D64344B-D307-4122-B3CF-D353FA94B934}" type="pres">
      <dgm:prSet presAssocID="{68171E4D-163F-4C4C-BDC9-8A10E78B1CE1}" presName="textB" presStyleLbl="revTx" presStyleIdx="5" presStyleCnt="10">
        <dgm:presLayoutVars>
          <dgm:bulletEnabled val="1"/>
        </dgm:presLayoutVars>
      </dgm:prSet>
      <dgm:spPr/>
    </dgm:pt>
    <dgm:pt modelId="{9A56B7F2-915C-4927-A7B5-23915C4CB9B3}" type="pres">
      <dgm:prSet presAssocID="{68171E4D-163F-4C4C-BDC9-8A10E78B1CE1}" presName="circleB" presStyleLbl="node1" presStyleIdx="5" presStyleCnt="10"/>
      <dgm:spPr/>
    </dgm:pt>
    <dgm:pt modelId="{AA650F40-10B1-494B-B46A-1FA78607C3CA}" type="pres">
      <dgm:prSet presAssocID="{68171E4D-163F-4C4C-BDC9-8A10E78B1CE1}" presName="spaceB" presStyleCnt="0"/>
      <dgm:spPr/>
    </dgm:pt>
    <dgm:pt modelId="{334AB8B9-7A98-48AA-8774-55FF3E019508}" type="pres">
      <dgm:prSet presAssocID="{B81B053A-7BF6-4809-963E-9482DBAD7B26}" presName="space" presStyleCnt="0"/>
      <dgm:spPr/>
    </dgm:pt>
    <dgm:pt modelId="{C7022CAD-5483-4BE9-A943-00699457825E}" type="pres">
      <dgm:prSet presAssocID="{CC1F38A0-FFB0-4136-BFDF-71E1C4D68047}" presName="compositeA" presStyleCnt="0"/>
      <dgm:spPr/>
    </dgm:pt>
    <dgm:pt modelId="{1D3E083E-D6B0-4ACC-A388-73694B0CEAA0}" type="pres">
      <dgm:prSet presAssocID="{CC1F38A0-FFB0-4136-BFDF-71E1C4D68047}" presName="textA" presStyleLbl="revTx" presStyleIdx="6" presStyleCnt="10">
        <dgm:presLayoutVars>
          <dgm:bulletEnabled val="1"/>
        </dgm:presLayoutVars>
      </dgm:prSet>
      <dgm:spPr/>
    </dgm:pt>
    <dgm:pt modelId="{1059FD84-A1F5-4F6D-9C5A-C19AD1CB0EBC}" type="pres">
      <dgm:prSet presAssocID="{CC1F38A0-FFB0-4136-BFDF-71E1C4D68047}" presName="circleA" presStyleLbl="node1" presStyleIdx="6" presStyleCnt="10"/>
      <dgm:spPr/>
    </dgm:pt>
    <dgm:pt modelId="{029F3A29-3DCD-4AAD-8F0B-D7D812AC1F5C}" type="pres">
      <dgm:prSet presAssocID="{CC1F38A0-FFB0-4136-BFDF-71E1C4D68047}" presName="spaceA" presStyleCnt="0"/>
      <dgm:spPr/>
    </dgm:pt>
    <dgm:pt modelId="{A2F293D1-82CB-4020-9C08-214EB6798AA8}" type="pres">
      <dgm:prSet presAssocID="{D6EB8CB8-4E92-41C5-8BCD-DB56CA770651}" presName="space" presStyleCnt="0"/>
      <dgm:spPr/>
    </dgm:pt>
    <dgm:pt modelId="{571EC23F-41E9-4548-9A67-297F2584757F}" type="pres">
      <dgm:prSet presAssocID="{F546834E-4A31-4A05-8CE0-0F1EBF5A3B13}" presName="compositeB" presStyleCnt="0"/>
      <dgm:spPr/>
    </dgm:pt>
    <dgm:pt modelId="{24681822-BD62-4CFA-A1C9-43E9CA15A864}" type="pres">
      <dgm:prSet presAssocID="{F546834E-4A31-4A05-8CE0-0F1EBF5A3B13}" presName="textB" presStyleLbl="revTx" presStyleIdx="7" presStyleCnt="10">
        <dgm:presLayoutVars>
          <dgm:bulletEnabled val="1"/>
        </dgm:presLayoutVars>
      </dgm:prSet>
      <dgm:spPr/>
    </dgm:pt>
    <dgm:pt modelId="{DAA12ACE-DC2A-4462-972B-6124D055AC6C}" type="pres">
      <dgm:prSet presAssocID="{F546834E-4A31-4A05-8CE0-0F1EBF5A3B13}" presName="circleB" presStyleLbl="node1" presStyleIdx="7" presStyleCnt="10"/>
      <dgm:spPr/>
    </dgm:pt>
    <dgm:pt modelId="{CC67937D-4488-4C5C-931F-3734D1004C9D}" type="pres">
      <dgm:prSet presAssocID="{F546834E-4A31-4A05-8CE0-0F1EBF5A3B13}" presName="spaceB" presStyleCnt="0"/>
      <dgm:spPr/>
    </dgm:pt>
    <dgm:pt modelId="{6F740B17-9818-4A49-9AF2-1D1690C89901}" type="pres">
      <dgm:prSet presAssocID="{2306F878-A1FA-418C-80D6-9EBAFD1905C9}" presName="space" presStyleCnt="0"/>
      <dgm:spPr/>
    </dgm:pt>
    <dgm:pt modelId="{C8435F53-9199-40D9-8708-DB45B69DCD22}" type="pres">
      <dgm:prSet presAssocID="{69117939-02E0-40A7-A1CC-1DB1DAF4FAC4}" presName="compositeA" presStyleCnt="0"/>
      <dgm:spPr/>
    </dgm:pt>
    <dgm:pt modelId="{7B3C2C9E-076A-4CA5-A9E6-431E50AA4794}" type="pres">
      <dgm:prSet presAssocID="{69117939-02E0-40A7-A1CC-1DB1DAF4FAC4}" presName="textA" presStyleLbl="revTx" presStyleIdx="8" presStyleCnt="10">
        <dgm:presLayoutVars>
          <dgm:bulletEnabled val="1"/>
        </dgm:presLayoutVars>
      </dgm:prSet>
      <dgm:spPr/>
    </dgm:pt>
    <dgm:pt modelId="{EB9525D8-059B-4606-BD21-173AAE9943CB}" type="pres">
      <dgm:prSet presAssocID="{69117939-02E0-40A7-A1CC-1DB1DAF4FAC4}" presName="circleA" presStyleLbl="node1" presStyleIdx="8" presStyleCnt="10"/>
      <dgm:spPr/>
    </dgm:pt>
    <dgm:pt modelId="{B2A5E562-61C4-4397-86DC-6685198A5DD6}" type="pres">
      <dgm:prSet presAssocID="{69117939-02E0-40A7-A1CC-1DB1DAF4FAC4}" presName="spaceA" presStyleCnt="0"/>
      <dgm:spPr/>
    </dgm:pt>
    <dgm:pt modelId="{3DEB6588-CDE2-485A-8380-4B08872127BA}" type="pres">
      <dgm:prSet presAssocID="{95E51BCB-60CA-4C07-A2B4-9CC9689343FF}" presName="space" presStyleCnt="0"/>
      <dgm:spPr/>
    </dgm:pt>
    <dgm:pt modelId="{18EC1174-19D5-4EE8-A5F8-3CDA9E2D8B91}" type="pres">
      <dgm:prSet presAssocID="{DEDBB99C-FB42-4F3E-96F5-8A8368BAFE4B}" presName="compositeB" presStyleCnt="0"/>
      <dgm:spPr/>
    </dgm:pt>
    <dgm:pt modelId="{DAD719E2-ED35-4E42-99D4-1365EE0F8769}" type="pres">
      <dgm:prSet presAssocID="{DEDBB99C-FB42-4F3E-96F5-8A8368BAFE4B}" presName="textB" presStyleLbl="revTx" presStyleIdx="9" presStyleCnt="10" custScaleX="119843">
        <dgm:presLayoutVars>
          <dgm:bulletEnabled val="1"/>
        </dgm:presLayoutVars>
      </dgm:prSet>
      <dgm:spPr/>
    </dgm:pt>
    <dgm:pt modelId="{F3855489-20B2-43CE-A19D-EBE5E9D145F1}" type="pres">
      <dgm:prSet presAssocID="{DEDBB99C-FB42-4F3E-96F5-8A8368BAFE4B}" presName="circleB" presStyleLbl="node1" presStyleIdx="9" presStyleCnt="10"/>
      <dgm:spPr/>
    </dgm:pt>
    <dgm:pt modelId="{996A2FA7-F6CD-41C2-84B4-22EE31E9133B}" type="pres">
      <dgm:prSet presAssocID="{DEDBB99C-FB42-4F3E-96F5-8A8368BAFE4B}" presName="spaceB" presStyleCnt="0"/>
      <dgm:spPr/>
    </dgm:pt>
  </dgm:ptLst>
  <dgm:cxnLst>
    <dgm:cxn modelId="{19EE4D07-24EA-46B8-BD32-967C5D7A2215}" srcId="{2F98BEB4-CF73-49DB-855C-C8E81DAC143A}" destId="{CC1F38A0-FFB0-4136-BFDF-71E1C4D68047}" srcOrd="6" destOrd="0" parTransId="{18B50577-EB03-4CA3-9C04-C7EE2FD6C081}" sibTransId="{D6EB8CB8-4E92-41C5-8BCD-DB56CA770651}"/>
    <dgm:cxn modelId="{6B7F1A09-83C4-4BE7-87BB-3B19C7B586FB}" type="presOf" srcId="{C389DA37-DC28-448C-908F-05F5900B6C56}" destId="{09F79452-53EF-4A75-A9BF-ADB090FFA199}" srcOrd="0" destOrd="0" presId="urn:microsoft.com/office/officeart/2005/8/layout/hProcess11"/>
    <dgm:cxn modelId="{CE61090A-D2A1-4BC2-A4A3-CD79DC2B297D}" srcId="{2F98BEB4-CF73-49DB-855C-C8E81DAC143A}" destId="{F546834E-4A31-4A05-8CE0-0F1EBF5A3B13}" srcOrd="7" destOrd="0" parTransId="{A2A05119-A575-45AF-BCC3-FDD754363BA7}" sibTransId="{2306F878-A1FA-418C-80D6-9EBAFD1905C9}"/>
    <dgm:cxn modelId="{2842B611-3677-4F24-B411-E29965E08C2A}" srcId="{2F98BEB4-CF73-49DB-855C-C8E81DAC143A}" destId="{0640DC30-16CF-4F82-8F09-18E869CF59F5}" srcOrd="2" destOrd="0" parTransId="{EBFB428F-8C49-4CF0-BA87-C458D2E2D4CD}" sibTransId="{991DD8AD-D1CB-482F-A173-95815FC84D72}"/>
    <dgm:cxn modelId="{78677D13-A5A7-4854-87E6-5D844671DE6A}" srcId="{2F98BEB4-CF73-49DB-855C-C8E81DAC143A}" destId="{69117939-02E0-40A7-A1CC-1DB1DAF4FAC4}" srcOrd="8" destOrd="0" parTransId="{F52E3F05-DDB3-46E2-BD0E-FD61053FE645}" sibTransId="{95E51BCB-60CA-4C07-A2B4-9CC9689343FF}"/>
    <dgm:cxn modelId="{9C98A31A-A147-424B-8870-F68ACEC5409C}" type="presOf" srcId="{8F58845F-F8F8-4B6B-A975-5CB9EFED635A}" destId="{4D3EDBEB-099F-4A07-8E21-5D3A11D69E39}" srcOrd="0" destOrd="0" presId="urn:microsoft.com/office/officeart/2005/8/layout/hProcess11"/>
    <dgm:cxn modelId="{1D1AEF2D-B14D-4566-8404-A9F43ACC56AB}" type="presOf" srcId="{CC1F38A0-FFB0-4136-BFDF-71E1C4D68047}" destId="{1D3E083E-D6B0-4ACC-A388-73694B0CEAA0}" srcOrd="0" destOrd="0" presId="urn:microsoft.com/office/officeart/2005/8/layout/hProcess11"/>
    <dgm:cxn modelId="{EB74BF5F-29E4-489C-ADB4-3A2E8BD0C15F}" type="presOf" srcId="{DEDBB99C-FB42-4F3E-96F5-8A8368BAFE4B}" destId="{DAD719E2-ED35-4E42-99D4-1365EE0F8769}" srcOrd="0" destOrd="0" presId="urn:microsoft.com/office/officeart/2005/8/layout/hProcess11"/>
    <dgm:cxn modelId="{67AEC961-8957-49EF-AB42-331E85D31408}" type="presOf" srcId="{F546834E-4A31-4A05-8CE0-0F1EBF5A3B13}" destId="{24681822-BD62-4CFA-A1C9-43E9CA15A864}" srcOrd="0" destOrd="0" presId="urn:microsoft.com/office/officeart/2005/8/layout/hProcess11"/>
    <dgm:cxn modelId="{DBF24871-7404-4DEA-9843-847301F44C62}" srcId="{2F98BEB4-CF73-49DB-855C-C8E81DAC143A}" destId="{DEDBB99C-FB42-4F3E-96F5-8A8368BAFE4B}" srcOrd="9" destOrd="0" parTransId="{82D81918-9B3B-45A8-A3F0-FC8F6708A9D6}" sibTransId="{2ED8ADE7-5D57-4EE4-B599-DEAD735ADDF4}"/>
    <dgm:cxn modelId="{C4EFA856-7CCE-4376-8AFD-ACE9D53B3F28}" srcId="{2F98BEB4-CF73-49DB-855C-C8E81DAC143A}" destId="{C389DA37-DC28-448C-908F-05F5900B6C56}" srcOrd="1" destOrd="0" parTransId="{0EC4E7E1-309E-4281-9FC7-F6456A566ACA}" sibTransId="{4511C621-0674-4BE7-9A31-590699A46EAB}"/>
    <dgm:cxn modelId="{1854AD7D-EFC2-4518-B091-2B7E30FE356E}" type="presOf" srcId="{2F98BEB4-CF73-49DB-855C-C8E81DAC143A}" destId="{5F11A0EC-004B-4C07-B2EB-D8DC0D943763}" srcOrd="0" destOrd="0" presId="urn:microsoft.com/office/officeart/2005/8/layout/hProcess11"/>
    <dgm:cxn modelId="{13875380-A256-4314-83F7-FA2B78E1872C}" srcId="{2F98BEB4-CF73-49DB-855C-C8E81DAC143A}" destId="{8F58845F-F8F8-4B6B-A975-5CB9EFED635A}" srcOrd="0" destOrd="0" parTransId="{6DAF50F3-7D37-4CBB-AA55-9B8455BAF5F4}" sibTransId="{45646D4D-7FE2-43CE-BE8B-C62ECABD7A00}"/>
    <dgm:cxn modelId="{8A8FFF82-772C-4FAA-B12E-E2313023139F}" type="presOf" srcId="{69117939-02E0-40A7-A1CC-1DB1DAF4FAC4}" destId="{7B3C2C9E-076A-4CA5-A9E6-431E50AA4794}" srcOrd="0" destOrd="0" presId="urn:microsoft.com/office/officeart/2005/8/layout/hProcess11"/>
    <dgm:cxn modelId="{8D6D6898-D1B6-46DA-B3FB-E7D4E5C389B7}" type="presOf" srcId="{25FEBACE-D9FB-4D8B-87EF-8BE6A4F9A2B4}" destId="{11989925-26D3-45DC-81DC-E9FF3307867E}" srcOrd="0" destOrd="0" presId="urn:microsoft.com/office/officeart/2005/8/layout/hProcess11"/>
    <dgm:cxn modelId="{DD45E6A1-9107-4373-A0A5-53E643512AC3}" srcId="{2F98BEB4-CF73-49DB-855C-C8E81DAC143A}" destId="{68171E4D-163F-4C4C-BDC9-8A10E78B1CE1}" srcOrd="5" destOrd="0" parTransId="{C8AA8DF6-7616-4805-A815-EE53CB0064DC}" sibTransId="{B81B053A-7BF6-4809-963E-9482DBAD7B26}"/>
    <dgm:cxn modelId="{8F6A1AA5-8013-47FF-8B1B-97F9EE9BAFBD}" type="presOf" srcId="{0640DC30-16CF-4F82-8F09-18E869CF59F5}" destId="{9E28C991-D270-4074-9AE5-FB18BE50540A}" srcOrd="0" destOrd="0" presId="urn:microsoft.com/office/officeart/2005/8/layout/hProcess11"/>
    <dgm:cxn modelId="{58B286A8-BD9A-4B70-ACEC-880C221070F8}" srcId="{2F98BEB4-CF73-49DB-855C-C8E81DAC143A}" destId="{25FEBACE-D9FB-4D8B-87EF-8BE6A4F9A2B4}" srcOrd="3" destOrd="0" parTransId="{1249A5E2-0502-45CD-A746-5A1B4EADC3E9}" sibTransId="{168C8FB6-214C-4D00-B9A9-3F2738BABAB0}"/>
    <dgm:cxn modelId="{82C118E4-BE49-4007-9878-D04CD51736AD}" type="presOf" srcId="{F2265FC9-1042-40E2-A6C8-B16FB5C03DEF}" destId="{E8D1705A-BAB7-4C27-8662-91EC336E739D}" srcOrd="0" destOrd="0" presId="urn:microsoft.com/office/officeart/2005/8/layout/hProcess11"/>
    <dgm:cxn modelId="{C718A5E4-F05F-440F-B068-191EB24C3639}" srcId="{2F98BEB4-CF73-49DB-855C-C8E81DAC143A}" destId="{F2265FC9-1042-40E2-A6C8-B16FB5C03DEF}" srcOrd="4" destOrd="0" parTransId="{DEF11064-0130-472E-86A5-8B858524440B}" sibTransId="{3FB5D301-A4C1-4FD7-A669-181D8F9449F2}"/>
    <dgm:cxn modelId="{FAFE60E9-B438-4472-8EE6-7585975875D5}" type="presOf" srcId="{68171E4D-163F-4C4C-BDC9-8A10E78B1CE1}" destId="{3D64344B-D307-4122-B3CF-D353FA94B934}" srcOrd="0" destOrd="0" presId="urn:microsoft.com/office/officeart/2005/8/layout/hProcess11"/>
    <dgm:cxn modelId="{99491C8F-1634-4E08-93D2-1C526A40DD15}" type="presParOf" srcId="{5F11A0EC-004B-4C07-B2EB-D8DC0D943763}" destId="{26EC3C33-FF02-4E0D-9F7B-0BB0BAADDD95}" srcOrd="0" destOrd="0" presId="urn:microsoft.com/office/officeart/2005/8/layout/hProcess11"/>
    <dgm:cxn modelId="{8D750FC3-9BB3-4CCC-8B0E-4637222735B1}" type="presParOf" srcId="{5F11A0EC-004B-4C07-B2EB-D8DC0D943763}" destId="{A314C44C-0DF8-4293-A0E4-765D612083DD}" srcOrd="1" destOrd="0" presId="urn:microsoft.com/office/officeart/2005/8/layout/hProcess11"/>
    <dgm:cxn modelId="{A75AF270-BCD5-4187-A4B1-EC8D69903AC4}" type="presParOf" srcId="{A314C44C-0DF8-4293-A0E4-765D612083DD}" destId="{95B1629F-E1BD-41F5-BA32-479E752AF12B}" srcOrd="0" destOrd="0" presId="urn:microsoft.com/office/officeart/2005/8/layout/hProcess11"/>
    <dgm:cxn modelId="{11ADF168-2920-445D-9063-12256BDBC545}" type="presParOf" srcId="{95B1629F-E1BD-41F5-BA32-479E752AF12B}" destId="{4D3EDBEB-099F-4A07-8E21-5D3A11D69E39}" srcOrd="0" destOrd="0" presId="urn:microsoft.com/office/officeart/2005/8/layout/hProcess11"/>
    <dgm:cxn modelId="{B3FF511D-DEFF-436D-9ABB-FE9A3BD8CB77}" type="presParOf" srcId="{95B1629F-E1BD-41F5-BA32-479E752AF12B}" destId="{9B5A31F8-1EF6-48E2-9E46-0E5041D5D86A}" srcOrd="1" destOrd="0" presId="urn:microsoft.com/office/officeart/2005/8/layout/hProcess11"/>
    <dgm:cxn modelId="{0913B82A-D66D-49A9-B58A-CBC60DF0772C}" type="presParOf" srcId="{95B1629F-E1BD-41F5-BA32-479E752AF12B}" destId="{F200E59F-6BDD-48FF-989C-B1C1B08777A3}" srcOrd="2" destOrd="0" presId="urn:microsoft.com/office/officeart/2005/8/layout/hProcess11"/>
    <dgm:cxn modelId="{25FF21DF-B864-4CF2-A39D-AABED7B5206D}" type="presParOf" srcId="{A314C44C-0DF8-4293-A0E4-765D612083DD}" destId="{B9E9AA04-290B-40FC-B5A1-FF8AA494391B}" srcOrd="1" destOrd="0" presId="urn:microsoft.com/office/officeart/2005/8/layout/hProcess11"/>
    <dgm:cxn modelId="{ED18BE2B-411F-40E1-8A3C-9923F50ED7A4}" type="presParOf" srcId="{A314C44C-0DF8-4293-A0E4-765D612083DD}" destId="{5DAFE32A-9418-4307-989F-D53340589C88}" srcOrd="2" destOrd="0" presId="urn:microsoft.com/office/officeart/2005/8/layout/hProcess11"/>
    <dgm:cxn modelId="{0EA8E3F6-64B9-4154-BBD8-A2F7B18650DA}" type="presParOf" srcId="{5DAFE32A-9418-4307-989F-D53340589C88}" destId="{09F79452-53EF-4A75-A9BF-ADB090FFA199}" srcOrd="0" destOrd="0" presId="urn:microsoft.com/office/officeart/2005/8/layout/hProcess11"/>
    <dgm:cxn modelId="{9DDEE8C5-D7BD-4492-B25A-945A3F1DF9B7}" type="presParOf" srcId="{5DAFE32A-9418-4307-989F-D53340589C88}" destId="{2F8512A9-CC57-4181-9C80-3E17F03600C7}" srcOrd="1" destOrd="0" presId="urn:microsoft.com/office/officeart/2005/8/layout/hProcess11"/>
    <dgm:cxn modelId="{CEED5171-35DB-4741-A5CF-21561FEA35CA}" type="presParOf" srcId="{5DAFE32A-9418-4307-989F-D53340589C88}" destId="{02BA0B95-0BD3-4EE3-BA2E-2753D64962DA}" srcOrd="2" destOrd="0" presId="urn:microsoft.com/office/officeart/2005/8/layout/hProcess11"/>
    <dgm:cxn modelId="{D0B0C4C0-350B-4C75-A038-62DF3AAA3B48}" type="presParOf" srcId="{A314C44C-0DF8-4293-A0E4-765D612083DD}" destId="{5B620DE6-13A5-4AFF-8028-9257804EE6B8}" srcOrd="3" destOrd="0" presId="urn:microsoft.com/office/officeart/2005/8/layout/hProcess11"/>
    <dgm:cxn modelId="{DABE37A2-4AF8-4C29-B5E3-65C683D9B692}" type="presParOf" srcId="{A314C44C-0DF8-4293-A0E4-765D612083DD}" destId="{C029F00F-F9B3-42A4-930A-A21AD5247F93}" srcOrd="4" destOrd="0" presId="urn:microsoft.com/office/officeart/2005/8/layout/hProcess11"/>
    <dgm:cxn modelId="{44BEF6B3-C65F-43EF-B0CC-35E0EB4E7CEE}" type="presParOf" srcId="{C029F00F-F9B3-42A4-930A-A21AD5247F93}" destId="{9E28C991-D270-4074-9AE5-FB18BE50540A}" srcOrd="0" destOrd="0" presId="urn:microsoft.com/office/officeart/2005/8/layout/hProcess11"/>
    <dgm:cxn modelId="{E6309AD8-256F-474B-BD4D-FFF26C029EBB}" type="presParOf" srcId="{C029F00F-F9B3-42A4-930A-A21AD5247F93}" destId="{88AF2821-FB94-42F4-A763-FA5C666C572C}" srcOrd="1" destOrd="0" presId="urn:microsoft.com/office/officeart/2005/8/layout/hProcess11"/>
    <dgm:cxn modelId="{4192C143-3544-4FF9-BCD6-6C9C10A1DB51}" type="presParOf" srcId="{C029F00F-F9B3-42A4-930A-A21AD5247F93}" destId="{59A61008-F5A4-4584-B633-C24C6B69E2F2}" srcOrd="2" destOrd="0" presId="urn:microsoft.com/office/officeart/2005/8/layout/hProcess11"/>
    <dgm:cxn modelId="{5CEB7779-96AA-44CC-8839-37FDB9C56D6A}" type="presParOf" srcId="{A314C44C-0DF8-4293-A0E4-765D612083DD}" destId="{A5D282E4-DC20-47C6-A287-F3646F19398B}" srcOrd="5" destOrd="0" presId="urn:microsoft.com/office/officeart/2005/8/layout/hProcess11"/>
    <dgm:cxn modelId="{EC165D69-E315-4EBD-9D70-E8ED85DA56FE}" type="presParOf" srcId="{A314C44C-0DF8-4293-A0E4-765D612083DD}" destId="{8E3A6882-72C1-4E64-8B15-E9AB7A400E1B}" srcOrd="6" destOrd="0" presId="urn:microsoft.com/office/officeart/2005/8/layout/hProcess11"/>
    <dgm:cxn modelId="{96B4F527-EAAA-42B3-AF41-85C29FFF875D}" type="presParOf" srcId="{8E3A6882-72C1-4E64-8B15-E9AB7A400E1B}" destId="{11989925-26D3-45DC-81DC-E9FF3307867E}" srcOrd="0" destOrd="0" presId="urn:microsoft.com/office/officeart/2005/8/layout/hProcess11"/>
    <dgm:cxn modelId="{421EC19E-A590-491D-AC07-337969032D3A}" type="presParOf" srcId="{8E3A6882-72C1-4E64-8B15-E9AB7A400E1B}" destId="{F0F304F5-10B8-4192-8D5E-770E12619E38}" srcOrd="1" destOrd="0" presId="urn:microsoft.com/office/officeart/2005/8/layout/hProcess11"/>
    <dgm:cxn modelId="{56D19DC6-9CCA-482D-B2E6-F4BBBB821163}" type="presParOf" srcId="{8E3A6882-72C1-4E64-8B15-E9AB7A400E1B}" destId="{BA1CEA10-F919-4A45-BC44-582A16C83EE7}" srcOrd="2" destOrd="0" presId="urn:microsoft.com/office/officeart/2005/8/layout/hProcess11"/>
    <dgm:cxn modelId="{B61918A8-87CD-4842-99BA-686C1A24326B}" type="presParOf" srcId="{A314C44C-0DF8-4293-A0E4-765D612083DD}" destId="{0D210286-66C6-40BA-B32B-C69AC253485D}" srcOrd="7" destOrd="0" presId="urn:microsoft.com/office/officeart/2005/8/layout/hProcess11"/>
    <dgm:cxn modelId="{FFBD0C7A-50D9-4F9C-B4B2-99AC2112AF6A}" type="presParOf" srcId="{A314C44C-0DF8-4293-A0E4-765D612083DD}" destId="{EDC08942-0AA1-45E1-960B-03B5A4E3E8CE}" srcOrd="8" destOrd="0" presId="urn:microsoft.com/office/officeart/2005/8/layout/hProcess11"/>
    <dgm:cxn modelId="{62ABCC05-5E8A-4625-A37C-38CF101BACA5}" type="presParOf" srcId="{EDC08942-0AA1-45E1-960B-03B5A4E3E8CE}" destId="{E8D1705A-BAB7-4C27-8662-91EC336E739D}" srcOrd="0" destOrd="0" presId="urn:microsoft.com/office/officeart/2005/8/layout/hProcess11"/>
    <dgm:cxn modelId="{A803A49D-6F06-45B0-90D8-40927B061C66}" type="presParOf" srcId="{EDC08942-0AA1-45E1-960B-03B5A4E3E8CE}" destId="{F39D4115-B129-4216-84C0-7E7ACBFCB976}" srcOrd="1" destOrd="0" presId="urn:microsoft.com/office/officeart/2005/8/layout/hProcess11"/>
    <dgm:cxn modelId="{D3C45C3B-4807-48FC-BE78-5A5EA223ED55}" type="presParOf" srcId="{EDC08942-0AA1-45E1-960B-03B5A4E3E8CE}" destId="{F92E34B8-4036-4FE8-9B43-C78883B06907}" srcOrd="2" destOrd="0" presId="urn:microsoft.com/office/officeart/2005/8/layout/hProcess11"/>
    <dgm:cxn modelId="{EBF761F1-295B-47A6-8539-3EA43500A55E}" type="presParOf" srcId="{A314C44C-0DF8-4293-A0E4-765D612083DD}" destId="{4DE82308-B661-41DC-B4A7-C4B6EFC4C6BD}" srcOrd="9" destOrd="0" presId="urn:microsoft.com/office/officeart/2005/8/layout/hProcess11"/>
    <dgm:cxn modelId="{466348AD-D65C-45F8-AFAA-8083F8F42687}" type="presParOf" srcId="{A314C44C-0DF8-4293-A0E4-765D612083DD}" destId="{8BFAEEA0-0EB7-4E1B-A5F4-53E409A4D9DC}" srcOrd="10" destOrd="0" presId="urn:microsoft.com/office/officeart/2005/8/layout/hProcess11"/>
    <dgm:cxn modelId="{FB4FBCD5-3957-4CC5-8B12-9FECE4E5C441}" type="presParOf" srcId="{8BFAEEA0-0EB7-4E1B-A5F4-53E409A4D9DC}" destId="{3D64344B-D307-4122-B3CF-D353FA94B934}" srcOrd="0" destOrd="0" presId="urn:microsoft.com/office/officeart/2005/8/layout/hProcess11"/>
    <dgm:cxn modelId="{E875A893-B878-46F2-8B94-F8CA54F0483D}" type="presParOf" srcId="{8BFAEEA0-0EB7-4E1B-A5F4-53E409A4D9DC}" destId="{9A56B7F2-915C-4927-A7B5-23915C4CB9B3}" srcOrd="1" destOrd="0" presId="urn:microsoft.com/office/officeart/2005/8/layout/hProcess11"/>
    <dgm:cxn modelId="{4745EE93-F08A-4FF5-AB39-04FBB897CD98}" type="presParOf" srcId="{8BFAEEA0-0EB7-4E1B-A5F4-53E409A4D9DC}" destId="{AA650F40-10B1-494B-B46A-1FA78607C3CA}" srcOrd="2" destOrd="0" presId="urn:microsoft.com/office/officeart/2005/8/layout/hProcess11"/>
    <dgm:cxn modelId="{1D1640F7-D5CC-4B19-92DD-C8739BAB0F59}" type="presParOf" srcId="{A314C44C-0DF8-4293-A0E4-765D612083DD}" destId="{334AB8B9-7A98-48AA-8774-55FF3E019508}" srcOrd="11" destOrd="0" presId="urn:microsoft.com/office/officeart/2005/8/layout/hProcess11"/>
    <dgm:cxn modelId="{880E66BE-37AD-4D88-8A3A-BD872EC06ADB}" type="presParOf" srcId="{A314C44C-0DF8-4293-A0E4-765D612083DD}" destId="{C7022CAD-5483-4BE9-A943-00699457825E}" srcOrd="12" destOrd="0" presId="urn:microsoft.com/office/officeart/2005/8/layout/hProcess11"/>
    <dgm:cxn modelId="{51ADD25A-F44B-466B-8F5A-CA77E37EEC3E}" type="presParOf" srcId="{C7022CAD-5483-4BE9-A943-00699457825E}" destId="{1D3E083E-D6B0-4ACC-A388-73694B0CEAA0}" srcOrd="0" destOrd="0" presId="urn:microsoft.com/office/officeart/2005/8/layout/hProcess11"/>
    <dgm:cxn modelId="{02D702A0-ED28-4A9D-984C-F8E4A886F255}" type="presParOf" srcId="{C7022CAD-5483-4BE9-A943-00699457825E}" destId="{1059FD84-A1F5-4F6D-9C5A-C19AD1CB0EBC}" srcOrd="1" destOrd="0" presId="urn:microsoft.com/office/officeart/2005/8/layout/hProcess11"/>
    <dgm:cxn modelId="{5129B5E0-B0AA-4FCB-9F16-16C3F8654C0A}" type="presParOf" srcId="{C7022CAD-5483-4BE9-A943-00699457825E}" destId="{029F3A29-3DCD-4AAD-8F0B-D7D812AC1F5C}" srcOrd="2" destOrd="0" presId="urn:microsoft.com/office/officeart/2005/8/layout/hProcess11"/>
    <dgm:cxn modelId="{3131E75A-6AD2-473D-99B3-706F8204A914}" type="presParOf" srcId="{A314C44C-0DF8-4293-A0E4-765D612083DD}" destId="{A2F293D1-82CB-4020-9C08-214EB6798AA8}" srcOrd="13" destOrd="0" presId="urn:microsoft.com/office/officeart/2005/8/layout/hProcess11"/>
    <dgm:cxn modelId="{2BA619A8-4914-4396-84F0-F3360CE8BE75}" type="presParOf" srcId="{A314C44C-0DF8-4293-A0E4-765D612083DD}" destId="{571EC23F-41E9-4548-9A67-297F2584757F}" srcOrd="14" destOrd="0" presId="urn:microsoft.com/office/officeart/2005/8/layout/hProcess11"/>
    <dgm:cxn modelId="{F4EE639E-15A7-46E4-AE70-51F00283045F}" type="presParOf" srcId="{571EC23F-41E9-4548-9A67-297F2584757F}" destId="{24681822-BD62-4CFA-A1C9-43E9CA15A864}" srcOrd="0" destOrd="0" presId="urn:microsoft.com/office/officeart/2005/8/layout/hProcess11"/>
    <dgm:cxn modelId="{4195E41F-1055-4CAA-B01B-69FC7F89338A}" type="presParOf" srcId="{571EC23F-41E9-4548-9A67-297F2584757F}" destId="{DAA12ACE-DC2A-4462-972B-6124D055AC6C}" srcOrd="1" destOrd="0" presId="urn:microsoft.com/office/officeart/2005/8/layout/hProcess11"/>
    <dgm:cxn modelId="{B16C20A1-D6C2-4214-A495-DEDF4941B50E}" type="presParOf" srcId="{571EC23F-41E9-4548-9A67-297F2584757F}" destId="{CC67937D-4488-4C5C-931F-3734D1004C9D}" srcOrd="2" destOrd="0" presId="urn:microsoft.com/office/officeart/2005/8/layout/hProcess11"/>
    <dgm:cxn modelId="{202E7C78-294A-409E-977C-28C40681D327}" type="presParOf" srcId="{A314C44C-0DF8-4293-A0E4-765D612083DD}" destId="{6F740B17-9818-4A49-9AF2-1D1690C89901}" srcOrd="15" destOrd="0" presId="urn:microsoft.com/office/officeart/2005/8/layout/hProcess11"/>
    <dgm:cxn modelId="{57A9C0F4-9268-4EFD-9D36-8D2C2BE18684}" type="presParOf" srcId="{A314C44C-0DF8-4293-A0E4-765D612083DD}" destId="{C8435F53-9199-40D9-8708-DB45B69DCD22}" srcOrd="16" destOrd="0" presId="urn:microsoft.com/office/officeart/2005/8/layout/hProcess11"/>
    <dgm:cxn modelId="{605C5E3B-7D20-4F7F-B7C8-3245AE794FE8}" type="presParOf" srcId="{C8435F53-9199-40D9-8708-DB45B69DCD22}" destId="{7B3C2C9E-076A-4CA5-A9E6-431E50AA4794}" srcOrd="0" destOrd="0" presId="urn:microsoft.com/office/officeart/2005/8/layout/hProcess11"/>
    <dgm:cxn modelId="{499BA735-7CB9-4BCA-B7CF-91156FA68D2B}" type="presParOf" srcId="{C8435F53-9199-40D9-8708-DB45B69DCD22}" destId="{EB9525D8-059B-4606-BD21-173AAE9943CB}" srcOrd="1" destOrd="0" presId="urn:microsoft.com/office/officeart/2005/8/layout/hProcess11"/>
    <dgm:cxn modelId="{6C95F2DA-1A07-4562-B403-93E797C108DE}" type="presParOf" srcId="{C8435F53-9199-40D9-8708-DB45B69DCD22}" destId="{B2A5E562-61C4-4397-86DC-6685198A5DD6}" srcOrd="2" destOrd="0" presId="urn:microsoft.com/office/officeart/2005/8/layout/hProcess11"/>
    <dgm:cxn modelId="{7B16C23C-D25A-433A-A1FC-CEB29130206D}" type="presParOf" srcId="{A314C44C-0DF8-4293-A0E4-765D612083DD}" destId="{3DEB6588-CDE2-485A-8380-4B08872127BA}" srcOrd="17" destOrd="0" presId="urn:microsoft.com/office/officeart/2005/8/layout/hProcess11"/>
    <dgm:cxn modelId="{71EA1C58-55BD-4C4C-8807-F60FBFCB6965}" type="presParOf" srcId="{A314C44C-0DF8-4293-A0E4-765D612083DD}" destId="{18EC1174-19D5-4EE8-A5F8-3CDA9E2D8B91}" srcOrd="18" destOrd="0" presId="urn:microsoft.com/office/officeart/2005/8/layout/hProcess11"/>
    <dgm:cxn modelId="{2E90A453-05FE-4D85-A15A-F6517D50180A}" type="presParOf" srcId="{18EC1174-19D5-4EE8-A5F8-3CDA9E2D8B91}" destId="{DAD719E2-ED35-4E42-99D4-1365EE0F8769}" srcOrd="0" destOrd="0" presId="urn:microsoft.com/office/officeart/2005/8/layout/hProcess11"/>
    <dgm:cxn modelId="{3A20C13F-A982-4AA6-95F7-0A7722557E4B}" type="presParOf" srcId="{18EC1174-19D5-4EE8-A5F8-3CDA9E2D8B91}" destId="{F3855489-20B2-43CE-A19D-EBE5E9D145F1}" srcOrd="1" destOrd="0" presId="urn:microsoft.com/office/officeart/2005/8/layout/hProcess11"/>
    <dgm:cxn modelId="{E3D81148-87D0-44E8-85A9-497EBCCAE47D}" type="presParOf" srcId="{18EC1174-19D5-4EE8-A5F8-3CDA9E2D8B91}" destId="{996A2FA7-F6CD-41C2-84B4-22EE31E9133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C3C33-FF02-4E0D-9F7B-0BB0BAADDD95}">
      <dsp:nvSpPr>
        <dsp:cNvPr id="0" name=""/>
        <dsp:cNvSpPr/>
      </dsp:nvSpPr>
      <dsp:spPr>
        <a:xfrm>
          <a:off x="0" y="905584"/>
          <a:ext cx="11096513" cy="120744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EDBEB-099F-4A07-8E21-5D3A11D69E39}">
      <dsp:nvSpPr>
        <dsp:cNvPr id="0" name=""/>
        <dsp:cNvSpPr/>
      </dsp:nvSpPr>
      <dsp:spPr>
        <a:xfrm>
          <a:off x="3716" y="0"/>
          <a:ext cx="1334507" cy="1207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Indiening 12/06/2020</a:t>
          </a:r>
          <a:endParaRPr lang="en-BE" sz="1300" kern="1200" dirty="0"/>
        </a:p>
      </dsp:txBody>
      <dsp:txXfrm>
        <a:off x="3716" y="0"/>
        <a:ext cx="1334507" cy="1207446"/>
      </dsp:txXfrm>
    </dsp:sp>
    <dsp:sp modelId="{9B5A31F8-1EF6-48E2-9E46-0E5041D5D86A}">
      <dsp:nvSpPr>
        <dsp:cNvPr id="0" name=""/>
        <dsp:cNvSpPr/>
      </dsp:nvSpPr>
      <dsp:spPr>
        <a:xfrm>
          <a:off x="520039" y="1358376"/>
          <a:ext cx="301861" cy="301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79452-53EF-4A75-A9BF-ADB090FFA199}">
      <dsp:nvSpPr>
        <dsp:cNvPr id="0" name=""/>
        <dsp:cNvSpPr/>
      </dsp:nvSpPr>
      <dsp:spPr>
        <a:xfrm>
          <a:off x="1382110" y="1811169"/>
          <a:ext cx="1053749" cy="1207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Kick-off 01/03/2021</a:t>
          </a:r>
          <a:endParaRPr lang="en-BE" sz="1300" kern="1200" dirty="0"/>
        </a:p>
      </dsp:txBody>
      <dsp:txXfrm>
        <a:off x="1382110" y="1811169"/>
        <a:ext cx="1053749" cy="1207446"/>
      </dsp:txXfrm>
    </dsp:sp>
    <dsp:sp modelId="{2F8512A9-CC57-4181-9C80-3E17F03600C7}">
      <dsp:nvSpPr>
        <dsp:cNvPr id="0" name=""/>
        <dsp:cNvSpPr/>
      </dsp:nvSpPr>
      <dsp:spPr>
        <a:xfrm>
          <a:off x="1758054" y="1358376"/>
          <a:ext cx="301861" cy="301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8C991-D270-4074-9AE5-FB18BE50540A}">
      <dsp:nvSpPr>
        <dsp:cNvPr id="0" name=""/>
        <dsp:cNvSpPr/>
      </dsp:nvSpPr>
      <dsp:spPr>
        <a:xfrm>
          <a:off x="2479748" y="0"/>
          <a:ext cx="877751" cy="1207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300" kern="1200" dirty="0"/>
        </a:p>
      </dsp:txBody>
      <dsp:txXfrm>
        <a:off x="2479748" y="0"/>
        <a:ext cx="877751" cy="1207446"/>
      </dsp:txXfrm>
    </dsp:sp>
    <dsp:sp modelId="{88AF2821-FB94-42F4-A763-FA5C666C572C}">
      <dsp:nvSpPr>
        <dsp:cNvPr id="0" name=""/>
        <dsp:cNvSpPr/>
      </dsp:nvSpPr>
      <dsp:spPr>
        <a:xfrm>
          <a:off x="2767693" y="1358376"/>
          <a:ext cx="301861" cy="301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89925-26D3-45DC-81DC-E9FF3307867E}">
      <dsp:nvSpPr>
        <dsp:cNvPr id="0" name=""/>
        <dsp:cNvSpPr/>
      </dsp:nvSpPr>
      <dsp:spPr>
        <a:xfrm>
          <a:off x="3401387" y="1811169"/>
          <a:ext cx="877751" cy="1207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300" kern="1200" dirty="0"/>
        </a:p>
      </dsp:txBody>
      <dsp:txXfrm>
        <a:off x="3401387" y="1811169"/>
        <a:ext cx="877751" cy="1207446"/>
      </dsp:txXfrm>
    </dsp:sp>
    <dsp:sp modelId="{F0F304F5-10B8-4192-8D5E-770E12619E38}">
      <dsp:nvSpPr>
        <dsp:cNvPr id="0" name=""/>
        <dsp:cNvSpPr/>
      </dsp:nvSpPr>
      <dsp:spPr>
        <a:xfrm>
          <a:off x="3689332" y="1358376"/>
          <a:ext cx="301861" cy="301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1705A-BAB7-4C27-8662-91EC336E739D}">
      <dsp:nvSpPr>
        <dsp:cNvPr id="0" name=""/>
        <dsp:cNvSpPr/>
      </dsp:nvSpPr>
      <dsp:spPr>
        <a:xfrm>
          <a:off x="4323026" y="0"/>
          <a:ext cx="877751" cy="1207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03/05/’22</a:t>
          </a:r>
          <a:endParaRPr lang="en-BE" sz="1300" kern="1200" dirty="0"/>
        </a:p>
      </dsp:txBody>
      <dsp:txXfrm>
        <a:off x="4323026" y="0"/>
        <a:ext cx="877751" cy="1207446"/>
      </dsp:txXfrm>
    </dsp:sp>
    <dsp:sp modelId="{F39D4115-B129-4216-84C0-7E7ACBFCB976}">
      <dsp:nvSpPr>
        <dsp:cNvPr id="0" name=""/>
        <dsp:cNvSpPr/>
      </dsp:nvSpPr>
      <dsp:spPr>
        <a:xfrm>
          <a:off x="4610971" y="1358376"/>
          <a:ext cx="301861" cy="301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4344B-D307-4122-B3CF-D353FA94B934}">
      <dsp:nvSpPr>
        <dsp:cNvPr id="0" name=""/>
        <dsp:cNvSpPr/>
      </dsp:nvSpPr>
      <dsp:spPr>
        <a:xfrm>
          <a:off x="5244665" y="1811169"/>
          <a:ext cx="877751" cy="1207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300" kern="1200" dirty="0"/>
        </a:p>
      </dsp:txBody>
      <dsp:txXfrm>
        <a:off x="5244665" y="1811169"/>
        <a:ext cx="877751" cy="1207446"/>
      </dsp:txXfrm>
    </dsp:sp>
    <dsp:sp modelId="{9A56B7F2-915C-4927-A7B5-23915C4CB9B3}">
      <dsp:nvSpPr>
        <dsp:cNvPr id="0" name=""/>
        <dsp:cNvSpPr/>
      </dsp:nvSpPr>
      <dsp:spPr>
        <a:xfrm>
          <a:off x="5532610" y="1358376"/>
          <a:ext cx="301861" cy="301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E083E-D6B0-4ACC-A388-73694B0CEAA0}">
      <dsp:nvSpPr>
        <dsp:cNvPr id="0" name=""/>
        <dsp:cNvSpPr/>
      </dsp:nvSpPr>
      <dsp:spPr>
        <a:xfrm>
          <a:off x="6166304" y="0"/>
          <a:ext cx="877751" cy="1207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300" kern="1200" dirty="0"/>
        </a:p>
      </dsp:txBody>
      <dsp:txXfrm>
        <a:off x="6166304" y="0"/>
        <a:ext cx="877751" cy="1207446"/>
      </dsp:txXfrm>
    </dsp:sp>
    <dsp:sp modelId="{1059FD84-A1F5-4F6D-9C5A-C19AD1CB0EBC}">
      <dsp:nvSpPr>
        <dsp:cNvPr id="0" name=""/>
        <dsp:cNvSpPr/>
      </dsp:nvSpPr>
      <dsp:spPr>
        <a:xfrm>
          <a:off x="6454249" y="1358376"/>
          <a:ext cx="301861" cy="301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681822-BD62-4CFA-A1C9-43E9CA15A864}">
      <dsp:nvSpPr>
        <dsp:cNvPr id="0" name=""/>
        <dsp:cNvSpPr/>
      </dsp:nvSpPr>
      <dsp:spPr>
        <a:xfrm>
          <a:off x="7087943" y="1811169"/>
          <a:ext cx="877751" cy="1207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300" kern="1200" dirty="0"/>
        </a:p>
      </dsp:txBody>
      <dsp:txXfrm>
        <a:off x="7087943" y="1811169"/>
        <a:ext cx="877751" cy="1207446"/>
      </dsp:txXfrm>
    </dsp:sp>
    <dsp:sp modelId="{DAA12ACE-DC2A-4462-972B-6124D055AC6C}">
      <dsp:nvSpPr>
        <dsp:cNvPr id="0" name=""/>
        <dsp:cNvSpPr/>
      </dsp:nvSpPr>
      <dsp:spPr>
        <a:xfrm>
          <a:off x="7375888" y="1358376"/>
          <a:ext cx="301861" cy="301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C2C9E-076A-4CA5-A9E6-431E50AA4794}">
      <dsp:nvSpPr>
        <dsp:cNvPr id="0" name=""/>
        <dsp:cNvSpPr/>
      </dsp:nvSpPr>
      <dsp:spPr>
        <a:xfrm>
          <a:off x="8009582" y="0"/>
          <a:ext cx="877751" cy="1207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300" kern="1200" dirty="0"/>
        </a:p>
      </dsp:txBody>
      <dsp:txXfrm>
        <a:off x="8009582" y="0"/>
        <a:ext cx="877751" cy="1207446"/>
      </dsp:txXfrm>
    </dsp:sp>
    <dsp:sp modelId="{EB9525D8-059B-4606-BD21-173AAE9943CB}">
      <dsp:nvSpPr>
        <dsp:cNvPr id="0" name=""/>
        <dsp:cNvSpPr/>
      </dsp:nvSpPr>
      <dsp:spPr>
        <a:xfrm>
          <a:off x="8297527" y="1358376"/>
          <a:ext cx="301861" cy="301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D719E2-ED35-4E42-99D4-1365EE0F8769}">
      <dsp:nvSpPr>
        <dsp:cNvPr id="0" name=""/>
        <dsp:cNvSpPr/>
      </dsp:nvSpPr>
      <dsp:spPr>
        <a:xfrm>
          <a:off x="8931221" y="1811169"/>
          <a:ext cx="1051923" cy="1207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Einde project</a:t>
          </a:r>
          <a:br>
            <a:rPr lang="nl-BE" sz="1300" kern="1200" dirty="0"/>
          </a:br>
          <a:r>
            <a:rPr lang="nl-BE" sz="1300" kern="1200" dirty="0"/>
            <a:t>28/02/2023</a:t>
          </a:r>
        </a:p>
      </dsp:txBody>
      <dsp:txXfrm>
        <a:off x="8931221" y="1811169"/>
        <a:ext cx="1051923" cy="1207446"/>
      </dsp:txXfrm>
    </dsp:sp>
    <dsp:sp modelId="{F3855489-20B2-43CE-A19D-EBE5E9D145F1}">
      <dsp:nvSpPr>
        <dsp:cNvPr id="0" name=""/>
        <dsp:cNvSpPr/>
      </dsp:nvSpPr>
      <dsp:spPr>
        <a:xfrm>
          <a:off x="9306252" y="1358376"/>
          <a:ext cx="301861" cy="301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1T16:46:01.2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0,'2366'0,"-2341"0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7360A-0B35-4A4A-8622-24BB68C1D1C4}" type="datetimeFigureOut">
              <a:rPr lang="nl-BE" smtClean="0"/>
              <a:t>20/02/2023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FA2E4-E68A-44C5-8D0A-72B1D7AD120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957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6563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6947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042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1504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9848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8747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b="0" dirty="0"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Belangrijk om mee te geven: Deze gegevens zijn een hulpmiddel. Er zullen nog altijd testen afgenomen worden door de therapeut om te bepalen of er verbetering is of niet &amp; enquête bij de patiënt.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862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0714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BHIC, </a:t>
            </a:r>
            <a:r>
              <a:rPr lang="nl-BE" i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MEDvia</a:t>
            </a:r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nl-BE" i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Medtech</a:t>
            </a:r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nl-BE" i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Flanders</a:t>
            </a:r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,…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Bemedtech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medtech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flanders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medvia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l-BE" i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2654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435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Bewust prikkel kunnen verwerken</a:t>
            </a:r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nl-B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Neglect</a:t>
            </a: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het onbewust niet waarnemen van wat er aan één kant van het lichaam of de ruimte gebeurt, of te zien of te horen is.</a:t>
            </a:r>
          </a:p>
          <a:p>
            <a:pPr fontAlgn="base"/>
            <a:r>
              <a:rPr lang="nl-B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Hemineglect</a:t>
            </a: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spatieel</a:t>
            </a: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neglect</a:t>
            </a:r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Oorzaken: </a:t>
            </a:r>
            <a:r>
              <a:rPr lang="nl-BE" dirty="0"/>
              <a:t>hersenschade als gevolg van een beroerte, een hersentrauma, beroerte, een hersentumor</a:t>
            </a:r>
          </a:p>
          <a:p>
            <a:pPr fontAlgn="base"/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The syndrome of </a:t>
            </a:r>
            <a:r>
              <a:rPr lang="en-US" dirty="0" err="1">
                <a:solidFill>
                  <a:srgbClr val="202124"/>
                </a:solidFill>
                <a:latin typeface="arial" panose="020B0604020202020204" pitchFamily="34" charset="0"/>
              </a:rPr>
              <a:t>hemispatial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 neglect is </a:t>
            </a:r>
            <a:r>
              <a:rPr lang="en-US" dirty="0" err="1">
                <a:solidFill>
                  <a:srgbClr val="202124"/>
                </a:solidFill>
                <a:latin typeface="arial" panose="020B0604020202020204" pitchFamily="34" charset="0"/>
              </a:rPr>
              <a:t>characterised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 by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reduced awareness of stimuli on one side of space, even though there may be no sensory loss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. Although it is extremely common, it has proven to be a challenging condition to understand, and to treat.</a:t>
            </a:r>
            <a:endParaRPr lang="nl-BE" dirty="0"/>
          </a:p>
          <a:p>
            <a:pPr fontAlgn="base"/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8859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Komt van UZ Brussel, ooit al een studie gedaan met een soort drukhandschoen </a:t>
            </a:r>
            <a:r>
              <a:rPr lang="nl-BE" dirty="0">
                <a:sym typeface="Wingdings" panose="05000000000000000000" pitchFamily="2" charset="2"/>
              </a:rPr>
              <a:t> Resultaat.</a:t>
            </a:r>
            <a:br>
              <a:rPr lang="nl-BE" dirty="0">
                <a:sym typeface="Wingdings" panose="05000000000000000000" pitchFamily="2" charset="2"/>
              </a:rPr>
            </a:br>
            <a:r>
              <a:rPr lang="nl-BE" dirty="0">
                <a:sym typeface="Wingdings" panose="05000000000000000000" pitchFamily="2" charset="2"/>
              </a:rPr>
              <a:t>Om zeker te weten dat we het juiste maken, hebben we een werkplan opgesteld, bestaande uit verschillende werkpakketten die …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0109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6570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7672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6465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7559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9669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A2E4-E68A-44C5-8D0A-72B1D7AD1207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721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9BA6A-69A8-45FD-BF7C-97E9C1129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52D7F-1165-432C-9AAE-382A6E1B6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0F217-F1A1-46BF-88E8-6164FBC89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3EC6-5EFF-4486-817A-23C471E1FED0}" type="datetime1">
              <a:rPr lang="nl-BE" smtClean="0"/>
              <a:t>20/02/2023</a:t>
            </a:fld>
            <a:endParaRPr lang="nl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E26A8-56F3-422C-9DD2-8914CC6C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 dirty="0"/>
              <a:t>Kick-off SAIRE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554B-823F-4E0F-87F2-7F667768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72862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A7A4-8C36-45CE-9036-3FC4BA1A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F97D1-CA19-4897-8994-BAB66BDCB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2BCE4-9D0E-4394-B46E-678A0C442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9C13-FED3-44A1-8883-293272DD2184}" type="datetime1">
              <a:rPr lang="nl-BE" smtClean="0"/>
              <a:t>20/02/2023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221A6-6900-4DD8-A8C7-5D160F8C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Kick-off SAIRE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40F9D-4141-4EA7-9154-D59F7C50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670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B7D002-C6DB-4221-93C9-A0CDA052A8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82F03-C370-4DB2-AE9B-D1BFF7C99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5DD69-DD06-4DE0-88D1-24C39E0A0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4F7E-B33B-4857-8BE4-C854EE82F7A2}" type="datetime1">
              <a:rPr lang="nl-BE" smtClean="0"/>
              <a:t>20/02/2023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8034-3C3E-4DD7-8821-D2A2A1DF8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Kick-off SAIRE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8BB1A-B38B-4534-9B66-FA17DA36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905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56FA-55A0-4D43-BFB7-77DF83ECA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386C5-95C6-4117-BA6A-5317D0B80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DE7B7-7010-48C4-8A9C-2367DEF85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63A86-8A67-4ADB-BADE-834B84AB0A54}" type="datetime1">
              <a:rPr lang="nl-BE" smtClean="0"/>
              <a:t>20/02/2023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59E67-FDBD-4B85-B2F9-26741876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 dirty="0"/>
              <a:t>Kick-off SAIRE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098F8-29A7-471D-A078-8DB1D0DD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422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96575-6C78-4A4F-AD9C-9038C66F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930B3-EDD9-4614-A0A6-793A659DB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8C06F-8D9F-45FF-BC13-8995A673C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5FBF-E7AD-4C94-B934-75E8426CC1C1}" type="datetime1">
              <a:rPr lang="nl-BE" smtClean="0"/>
              <a:t>20/02/2023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F9CB1-A0D1-45AD-A88E-BF6C708FC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 dirty="0"/>
              <a:t>Kick-off SAIRE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C50FF-6AAB-4338-A271-59F59346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663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C835-FF41-4B34-A885-CDF3A49A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20DEF-5B55-4CEC-8208-E1A29416A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CFF6C-734E-4034-A3C5-0D6195A39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982F4-809D-44E2-90F9-8503C1E26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99AA-B920-4FE1-BF09-399BCBC73B3D}" type="datetime1">
              <a:rPr lang="nl-BE" smtClean="0"/>
              <a:t>20/02/2023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DBD5F-0422-437F-B2FA-59F090DB2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 dirty="0"/>
              <a:t>Kick-off SAIRE</a:t>
            </a:r>
            <a:endParaRPr lang="nl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522C1-8C4B-44A8-9D22-3B7C2164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809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66FEC-6D8D-412D-91C1-CF9BAF5E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38516-45B9-47DF-8431-B8E7B2027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AE6A3-4604-493A-B9EA-29B3C9FF3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F472AA-D032-4D36-B200-B045E7FB2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F3E61-6FD8-4DBB-831C-F053742FE8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F2B05-B1DE-48F6-8CF3-2C54998C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89-5E33-4E8E-B1B1-65255670D71A}" type="datetime1">
              <a:rPr lang="nl-BE" smtClean="0"/>
              <a:t>20/02/2023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B20151-F9CA-4440-A1BC-5EFD8BD7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 dirty="0"/>
              <a:t>Kick-off SAIRE</a:t>
            </a:r>
            <a:endParaRPr lang="nl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6E5DE5-4098-4313-A06B-6615527C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242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B58E-0C58-4D30-96D5-67096BC9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F550E6-A157-49CE-822D-94C142B6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1532-76F8-44F7-9D95-D1283138A38C}" type="datetime1">
              <a:rPr lang="nl-BE" smtClean="0"/>
              <a:t>20/02/2023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CEFD5-D929-429B-8831-51047E21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 dirty="0"/>
              <a:t>Kick-off SAIRE</a:t>
            </a:r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14CB7-1213-4FC5-8D8F-B0574EEC3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191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7F9881-36C8-4D56-9B7D-415A2BF3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D66-0DC5-4042-A736-DCB55BE7D368}" type="datetime1">
              <a:rPr lang="nl-BE" smtClean="0"/>
              <a:t>20/02/2023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09413-CA21-4CEF-ABFB-26470ED07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Kick-off SAIRE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89D26-6690-43C3-9542-DF85E899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5476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859B-6D02-41FF-8AD1-2371B526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B8EBE-E238-4270-8FBF-B91064A04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9019F-5265-438B-9127-06408E616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F1EBA-9701-4B8D-8829-607B67DBD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4FBB-327C-445B-9333-59964325F8AE}" type="datetime1">
              <a:rPr lang="nl-BE" smtClean="0"/>
              <a:t>20/02/2023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F2344-8EE0-4F62-B0B3-6A810FD9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Kick-off SAIRE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9FAFB-894C-46B5-8FB7-B6B2115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843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5330A-84D0-407A-8A0C-A020A658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5C19D-F7B6-44B4-A0DF-307D32FCA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2FC62-15D0-44E2-8BA1-DA73C0B12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7FE3-A50A-41B1-9D0C-DD9C2EF9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FFBC-0C58-426C-A00E-A242F66881B5}" type="datetime1">
              <a:rPr lang="nl-BE" smtClean="0"/>
              <a:t>20/02/2023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B71F9-DE74-4FEC-A951-848B49EE3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Kick-off SAIRE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55DE8-6462-4E70-80B3-AC8CA128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21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A36C8-92A3-42BC-AA3F-535D1FC29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BA745-3627-475A-9954-CBDC33D1A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C71A0-854E-45DB-B191-E63B9F9DF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E3252-549A-4C50-81F2-D1704B6EDCFA}" type="datetime1">
              <a:rPr lang="nl-BE" smtClean="0"/>
              <a:t>20/02/2023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565B6-3F3D-4540-B9FB-DB80BA029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Kick-off SAIRE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D90E0-2F4B-4854-997A-CA5C919EB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D45D1-687E-4388-85BD-2D1496D318B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432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1.jpeg"/><Relationship Id="rId5" Type="http://schemas.openxmlformats.org/officeDocument/2006/relationships/image" Target="../media/image3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40.png"/><Relationship Id="rId5" Type="http://schemas.openxmlformats.org/officeDocument/2006/relationships/image" Target="../media/image2.svg"/><Relationship Id="rId1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svg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image" Target="../media/image2.sv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2.sv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hyperlink" Target="mailto:rik.lambrechts@odisee.b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velien.dewachter@odisee.b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rik.lambrechts@odisee.be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evelien.dewachter@odisee.b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hyperlink" Target="mailto:ben.naets@odisee.b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5852"/>
            <a:ext cx="10515600" cy="1325563"/>
          </a:xfrm>
        </p:spPr>
        <p:txBody>
          <a:bodyPr>
            <a:normAutofit/>
          </a:bodyPr>
          <a:lstStyle/>
          <a:p>
            <a:r>
              <a:rPr lang="nl-BE" sz="40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Smartbrace – Anti-</a:t>
            </a:r>
            <a:r>
              <a:rPr lang="nl-BE" sz="4000" b="1" dirty="0" err="1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Neglect</a:t>
            </a:r>
            <a:endParaRPr lang="nl-BE" sz="40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3F8A1D-4528-49D7-AE9B-383F0B28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1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0F877-82AE-4043-982C-B9D73940D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530797"/>
            <a:ext cx="7517165" cy="733089"/>
          </a:xfrm>
          <a:prstGeom prst="rect">
            <a:avLst/>
          </a:prstGeom>
        </p:spPr>
      </p:pic>
      <p:pic>
        <p:nvPicPr>
          <p:cNvPr id="7" name="Picture 6" descr="Division Symbol Vector SVG Icon - SVG Repo">
            <a:extLst>
              <a:ext uri="{FF2B5EF4-FFF2-40B4-BE49-F238E27FC236}">
                <a16:creationId xmlns:a16="http://schemas.microsoft.com/office/drawing/2014/main" id="{53F9FAE6-084A-4AFE-9A71-B819A0B4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401" y="2524319"/>
            <a:ext cx="1110104" cy="111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EA2B140-4DE0-403D-8EE8-BE92F9C9E40E}"/>
              </a:ext>
            </a:extLst>
          </p:cNvPr>
          <p:cNvSpPr txBox="1">
            <a:spLocks/>
          </p:cNvSpPr>
          <p:nvPr/>
        </p:nvSpPr>
        <p:spPr>
          <a:xfrm>
            <a:off x="838200" y="1892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0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Smartwatch</a:t>
            </a:r>
            <a:endParaRPr lang="nl-BE" sz="40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148ABB-327A-49D5-A618-379D56433A05}"/>
              </a:ext>
            </a:extLst>
          </p:cNvPr>
          <p:cNvCxnSpPr>
            <a:cxnSpLocks/>
          </p:cNvCxnSpPr>
          <p:nvPr/>
        </p:nvCxnSpPr>
        <p:spPr>
          <a:xfrm>
            <a:off x="962025" y="3114675"/>
            <a:ext cx="2789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black watch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0D256205-CF4C-4ADE-B358-74ACD970F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061" y="1602610"/>
            <a:ext cx="2215140" cy="2953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D6FC4A-D46A-459F-A620-AF6AA1A15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8725" y="4745422"/>
            <a:ext cx="5197763" cy="291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4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C80431D-834C-48E8-A149-C20891E5224F}"/>
              </a:ext>
            </a:extLst>
          </p:cNvPr>
          <p:cNvSpPr/>
          <p:nvPr/>
        </p:nvSpPr>
        <p:spPr>
          <a:xfrm rot="19482457">
            <a:off x="3181327" y="4687068"/>
            <a:ext cx="1021849" cy="117795"/>
          </a:xfrm>
          <a:custGeom>
            <a:avLst/>
            <a:gdLst>
              <a:gd name="connsiteX0" fmla="*/ 895350 w 895350"/>
              <a:gd name="connsiteY0" fmla="*/ 104775 h 157282"/>
              <a:gd name="connsiteX1" fmla="*/ 400050 w 895350"/>
              <a:gd name="connsiteY1" fmla="*/ 152400 h 157282"/>
              <a:gd name="connsiteX2" fmla="*/ 0 w 895350"/>
              <a:gd name="connsiteY2" fmla="*/ 0 h 15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" h="157282">
                <a:moveTo>
                  <a:pt x="895350" y="104775"/>
                </a:moveTo>
                <a:cubicBezTo>
                  <a:pt x="722312" y="137319"/>
                  <a:pt x="549275" y="169863"/>
                  <a:pt x="400050" y="152400"/>
                </a:cubicBezTo>
                <a:cubicBezTo>
                  <a:pt x="250825" y="134937"/>
                  <a:pt x="125412" y="67468"/>
                  <a:pt x="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D1FE0EA-3536-4AB1-8008-B2BD967023A7}"/>
              </a:ext>
            </a:extLst>
          </p:cNvPr>
          <p:cNvSpPr/>
          <p:nvPr/>
        </p:nvSpPr>
        <p:spPr>
          <a:xfrm rot="3046658">
            <a:off x="8234165" y="4322379"/>
            <a:ext cx="882479" cy="600274"/>
          </a:xfrm>
          <a:custGeom>
            <a:avLst/>
            <a:gdLst>
              <a:gd name="connsiteX0" fmla="*/ 0 w 882479"/>
              <a:gd name="connsiteY0" fmla="*/ 600075 h 600274"/>
              <a:gd name="connsiteX1" fmla="*/ 609600 w 882479"/>
              <a:gd name="connsiteY1" fmla="*/ 552450 h 600274"/>
              <a:gd name="connsiteX2" fmla="*/ 847725 w 882479"/>
              <a:gd name="connsiteY2" fmla="*/ 304800 h 600274"/>
              <a:gd name="connsiteX3" fmla="*/ 876300 w 882479"/>
              <a:gd name="connsiteY3" fmla="*/ 0 h 60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479" h="600274">
                <a:moveTo>
                  <a:pt x="0" y="600075"/>
                </a:moveTo>
                <a:cubicBezTo>
                  <a:pt x="234156" y="600868"/>
                  <a:pt x="468313" y="601662"/>
                  <a:pt x="609600" y="552450"/>
                </a:cubicBezTo>
                <a:cubicBezTo>
                  <a:pt x="750887" y="503238"/>
                  <a:pt x="803275" y="396875"/>
                  <a:pt x="847725" y="304800"/>
                </a:cubicBezTo>
                <a:cubicBezTo>
                  <a:pt x="892175" y="212725"/>
                  <a:pt x="884237" y="106362"/>
                  <a:pt x="87630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942"/>
            <a:ext cx="10515600" cy="1325563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Optie 2 – </a:t>
            </a:r>
            <a:r>
              <a:rPr lang="nl-BE" sz="3200" b="1" dirty="0" err="1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Mbientlab</a:t>
            </a:r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IMU + Hub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  <a:latin typeface="Calibri heading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10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23DDE29-E9EF-42BC-A392-99C7CD876D50}"/>
              </a:ext>
            </a:extLst>
          </p:cNvPr>
          <p:cNvSpPr/>
          <p:nvPr/>
        </p:nvSpPr>
        <p:spPr>
          <a:xfrm flipH="1">
            <a:off x="7894304" y="5169489"/>
            <a:ext cx="1120815" cy="600274"/>
          </a:xfrm>
          <a:custGeom>
            <a:avLst/>
            <a:gdLst>
              <a:gd name="connsiteX0" fmla="*/ 0 w 882479"/>
              <a:gd name="connsiteY0" fmla="*/ 600075 h 600274"/>
              <a:gd name="connsiteX1" fmla="*/ 609600 w 882479"/>
              <a:gd name="connsiteY1" fmla="*/ 552450 h 600274"/>
              <a:gd name="connsiteX2" fmla="*/ 847725 w 882479"/>
              <a:gd name="connsiteY2" fmla="*/ 304800 h 600274"/>
              <a:gd name="connsiteX3" fmla="*/ 876300 w 882479"/>
              <a:gd name="connsiteY3" fmla="*/ 0 h 60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479" h="600274">
                <a:moveTo>
                  <a:pt x="0" y="600075"/>
                </a:moveTo>
                <a:cubicBezTo>
                  <a:pt x="234156" y="600868"/>
                  <a:pt x="468313" y="601662"/>
                  <a:pt x="609600" y="552450"/>
                </a:cubicBezTo>
                <a:cubicBezTo>
                  <a:pt x="750887" y="503238"/>
                  <a:pt x="803275" y="396875"/>
                  <a:pt x="847725" y="304800"/>
                </a:cubicBezTo>
                <a:cubicBezTo>
                  <a:pt x="892175" y="212725"/>
                  <a:pt x="884237" y="106362"/>
                  <a:pt x="87630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643710B-D2EF-4E2B-824B-571970D0FEDD}"/>
              </a:ext>
            </a:extLst>
          </p:cNvPr>
          <p:cNvSpPr/>
          <p:nvPr/>
        </p:nvSpPr>
        <p:spPr>
          <a:xfrm>
            <a:off x="8377392" y="3703850"/>
            <a:ext cx="819150" cy="414190"/>
          </a:xfrm>
          <a:custGeom>
            <a:avLst/>
            <a:gdLst>
              <a:gd name="connsiteX0" fmla="*/ 819150 w 819150"/>
              <a:gd name="connsiteY0" fmla="*/ 395643 h 414190"/>
              <a:gd name="connsiteX1" fmla="*/ 400050 w 819150"/>
              <a:gd name="connsiteY1" fmla="*/ 386118 h 414190"/>
              <a:gd name="connsiteX2" fmla="*/ 285750 w 819150"/>
              <a:gd name="connsiteY2" fmla="*/ 128943 h 414190"/>
              <a:gd name="connsiteX3" fmla="*/ 209550 w 819150"/>
              <a:gd name="connsiteY3" fmla="*/ 14643 h 414190"/>
              <a:gd name="connsiteX4" fmla="*/ 0 w 819150"/>
              <a:gd name="connsiteY4" fmla="*/ 5118 h 41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150" h="414190">
                <a:moveTo>
                  <a:pt x="819150" y="395643"/>
                </a:moveTo>
                <a:cubicBezTo>
                  <a:pt x="654050" y="413105"/>
                  <a:pt x="488950" y="430568"/>
                  <a:pt x="400050" y="386118"/>
                </a:cubicBezTo>
                <a:cubicBezTo>
                  <a:pt x="311150" y="341668"/>
                  <a:pt x="317500" y="190856"/>
                  <a:pt x="285750" y="128943"/>
                </a:cubicBezTo>
                <a:cubicBezTo>
                  <a:pt x="254000" y="67030"/>
                  <a:pt x="257175" y="35280"/>
                  <a:pt x="209550" y="14643"/>
                </a:cubicBezTo>
                <a:cubicBezTo>
                  <a:pt x="161925" y="-5995"/>
                  <a:pt x="80962" y="-439"/>
                  <a:pt x="0" y="5118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031A2CB-F43A-4D5F-8A4F-184B0EB6EC1C}"/>
              </a:ext>
            </a:extLst>
          </p:cNvPr>
          <p:cNvSpPr/>
          <p:nvPr/>
        </p:nvSpPr>
        <p:spPr>
          <a:xfrm rot="1023368">
            <a:off x="2941260" y="2627778"/>
            <a:ext cx="895350" cy="157282"/>
          </a:xfrm>
          <a:custGeom>
            <a:avLst/>
            <a:gdLst>
              <a:gd name="connsiteX0" fmla="*/ 895350 w 895350"/>
              <a:gd name="connsiteY0" fmla="*/ 104775 h 157282"/>
              <a:gd name="connsiteX1" fmla="*/ 400050 w 895350"/>
              <a:gd name="connsiteY1" fmla="*/ 152400 h 157282"/>
              <a:gd name="connsiteX2" fmla="*/ 0 w 895350"/>
              <a:gd name="connsiteY2" fmla="*/ 0 h 15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" h="157282">
                <a:moveTo>
                  <a:pt x="895350" y="104775"/>
                </a:moveTo>
                <a:cubicBezTo>
                  <a:pt x="722312" y="137319"/>
                  <a:pt x="549275" y="169863"/>
                  <a:pt x="400050" y="152400"/>
                </a:cubicBezTo>
                <a:cubicBezTo>
                  <a:pt x="250825" y="134937"/>
                  <a:pt x="125412" y="67468"/>
                  <a:pt x="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CB274C0-4D1B-4DAF-852A-8374E3ECD431}"/>
              </a:ext>
            </a:extLst>
          </p:cNvPr>
          <p:cNvGrpSpPr/>
          <p:nvPr/>
        </p:nvGrpSpPr>
        <p:grpSpPr>
          <a:xfrm>
            <a:off x="3761993" y="2349297"/>
            <a:ext cx="4586073" cy="2890232"/>
            <a:chOff x="563606" y="1674802"/>
            <a:chExt cx="5669231" cy="409317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9CFFB61-ECA0-4CD5-B591-C4C23A15D5E0}"/>
                </a:ext>
              </a:extLst>
            </p:cNvPr>
            <p:cNvGrpSpPr/>
            <p:nvPr/>
          </p:nvGrpSpPr>
          <p:grpSpPr>
            <a:xfrm>
              <a:off x="916752" y="1674802"/>
              <a:ext cx="5316085" cy="3666556"/>
              <a:chOff x="5700711" y="1328959"/>
              <a:chExt cx="6636126" cy="508745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9953721-4504-4E34-A486-CFD78BFB2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00711" y="1328959"/>
                <a:ext cx="6351900" cy="50874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2" descr="https://mbientlab.com/wp-content/uploads/2018/12/mio_sensor_04-730x1024.png">
                <a:extLst>
                  <a:ext uri="{FF2B5EF4-FFF2-40B4-BE49-F238E27FC236}">
                    <a16:creationId xmlns:a16="http://schemas.microsoft.com/office/drawing/2014/main" id="{EA521CB0-0637-41A9-9294-C59F67E766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43222" y="1690688"/>
                <a:ext cx="1593615" cy="22352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2" descr="https://mbientlab.com/wp-content/uploads/2018/07/swristband2.jpg">
              <a:extLst>
                <a:ext uri="{FF2B5EF4-FFF2-40B4-BE49-F238E27FC236}">
                  <a16:creationId xmlns:a16="http://schemas.microsoft.com/office/drawing/2014/main" id="{40206E62-8843-4A8B-8F9F-FCD202528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06" y="3808557"/>
              <a:ext cx="1959424" cy="1959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5406815E-16CB-4FA5-A64D-6DED713FE9D8}"/>
              </a:ext>
            </a:extLst>
          </p:cNvPr>
          <p:cNvSpPr/>
          <p:nvPr/>
        </p:nvSpPr>
        <p:spPr>
          <a:xfrm>
            <a:off x="8786967" y="3848470"/>
            <a:ext cx="1615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“Duur”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FB5D844-6F24-4778-8216-C25205DA1CCC}"/>
              </a:ext>
            </a:extLst>
          </p:cNvPr>
          <p:cNvSpPr/>
          <p:nvPr/>
        </p:nvSpPr>
        <p:spPr>
          <a:xfrm>
            <a:off x="755228" y="2117538"/>
            <a:ext cx="2977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u="sng" dirty="0">
                <a:latin typeface="Helvetica" panose="020B0604020202020204" pitchFamily="34" charset="0"/>
                <a:cs typeface="Helvetica" panose="020B0604020202020204" pitchFamily="34" charset="0"/>
              </a:rPr>
              <a:t>Niet gelimiteerd tot de pols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10F7A12-1327-4D54-8783-5CF7B480BE81}"/>
              </a:ext>
            </a:extLst>
          </p:cNvPr>
          <p:cNvSpPr/>
          <p:nvPr/>
        </p:nvSpPr>
        <p:spPr>
          <a:xfrm>
            <a:off x="8651519" y="4370477"/>
            <a:ext cx="153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Batterij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599038E-E3A9-4CF0-9FEF-5D29FC78271D}"/>
              </a:ext>
            </a:extLst>
          </p:cNvPr>
          <p:cNvSpPr/>
          <p:nvPr/>
        </p:nvSpPr>
        <p:spPr>
          <a:xfrm rot="10240664">
            <a:off x="8336767" y="1939273"/>
            <a:ext cx="523692" cy="432853"/>
          </a:xfrm>
          <a:custGeom>
            <a:avLst/>
            <a:gdLst>
              <a:gd name="connsiteX0" fmla="*/ 0 w 882479"/>
              <a:gd name="connsiteY0" fmla="*/ 600075 h 600274"/>
              <a:gd name="connsiteX1" fmla="*/ 609600 w 882479"/>
              <a:gd name="connsiteY1" fmla="*/ 552450 h 600274"/>
              <a:gd name="connsiteX2" fmla="*/ 847725 w 882479"/>
              <a:gd name="connsiteY2" fmla="*/ 304800 h 600274"/>
              <a:gd name="connsiteX3" fmla="*/ 876300 w 882479"/>
              <a:gd name="connsiteY3" fmla="*/ 0 h 60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479" h="600274">
                <a:moveTo>
                  <a:pt x="0" y="600075"/>
                </a:moveTo>
                <a:cubicBezTo>
                  <a:pt x="234156" y="600868"/>
                  <a:pt x="468313" y="601662"/>
                  <a:pt x="609600" y="552450"/>
                </a:cubicBezTo>
                <a:cubicBezTo>
                  <a:pt x="750887" y="503238"/>
                  <a:pt x="803275" y="396875"/>
                  <a:pt x="847725" y="304800"/>
                </a:cubicBezTo>
                <a:cubicBezTo>
                  <a:pt x="892175" y="212725"/>
                  <a:pt x="884237" y="106362"/>
                  <a:pt x="87630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581EF9C-E10A-4A61-9946-3D7EC64688FC}"/>
              </a:ext>
            </a:extLst>
          </p:cNvPr>
          <p:cNvSpPr/>
          <p:nvPr/>
        </p:nvSpPr>
        <p:spPr>
          <a:xfrm>
            <a:off x="8714282" y="1703870"/>
            <a:ext cx="1992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Eigen controller nodig (hub)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5F219A2-06A3-4BBE-90A7-69B82C7F454C}"/>
              </a:ext>
            </a:extLst>
          </p:cNvPr>
          <p:cNvSpPr/>
          <p:nvPr/>
        </p:nvSpPr>
        <p:spPr>
          <a:xfrm>
            <a:off x="9017978" y="5551823"/>
            <a:ext cx="1667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Enkel vibratie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EEA62CD-9679-4997-B266-20B9E0190353}"/>
              </a:ext>
            </a:extLst>
          </p:cNvPr>
          <p:cNvSpPr/>
          <p:nvPr/>
        </p:nvSpPr>
        <p:spPr>
          <a:xfrm rot="1023368">
            <a:off x="3028787" y="3708404"/>
            <a:ext cx="895350" cy="157282"/>
          </a:xfrm>
          <a:custGeom>
            <a:avLst/>
            <a:gdLst>
              <a:gd name="connsiteX0" fmla="*/ 895350 w 895350"/>
              <a:gd name="connsiteY0" fmla="*/ 104775 h 157282"/>
              <a:gd name="connsiteX1" fmla="*/ 400050 w 895350"/>
              <a:gd name="connsiteY1" fmla="*/ 152400 h 157282"/>
              <a:gd name="connsiteX2" fmla="*/ 0 w 895350"/>
              <a:gd name="connsiteY2" fmla="*/ 0 h 15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" h="157282">
                <a:moveTo>
                  <a:pt x="895350" y="104775"/>
                </a:moveTo>
                <a:cubicBezTo>
                  <a:pt x="722312" y="137319"/>
                  <a:pt x="549275" y="169863"/>
                  <a:pt x="400050" y="152400"/>
                </a:cubicBezTo>
                <a:cubicBezTo>
                  <a:pt x="250825" y="134937"/>
                  <a:pt x="125412" y="67468"/>
                  <a:pt x="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8C0800D-AD9D-4018-8B60-C7E2F37501B4}"/>
              </a:ext>
            </a:extLst>
          </p:cNvPr>
          <p:cNvSpPr/>
          <p:nvPr/>
        </p:nvSpPr>
        <p:spPr>
          <a:xfrm>
            <a:off x="645932" y="2973672"/>
            <a:ext cx="2977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Regelmatig gebruikt in klinische proeven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DD42726-CCA2-4FB1-B264-443AC2AAF58E}"/>
              </a:ext>
            </a:extLst>
          </p:cNvPr>
          <p:cNvSpPr/>
          <p:nvPr/>
        </p:nvSpPr>
        <p:spPr>
          <a:xfrm>
            <a:off x="1957592" y="4808413"/>
            <a:ext cx="1518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Vibratie</a:t>
            </a:r>
          </a:p>
        </p:txBody>
      </p:sp>
      <p:pic>
        <p:nvPicPr>
          <p:cNvPr id="58" name="Picture 57" descr="Division Symbol Vector SVG Icon - SVG Repo">
            <a:extLst>
              <a:ext uri="{FF2B5EF4-FFF2-40B4-BE49-F238E27FC236}">
                <a16:creationId xmlns:a16="http://schemas.microsoft.com/office/drawing/2014/main" id="{CFD7C4E1-E7EA-483A-B7D3-76156816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097" y="609583"/>
            <a:ext cx="1023855" cy="102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E617B68-4EDB-443C-B23E-9796C08DBC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8051" y="788504"/>
            <a:ext cx="813155" cy="813155"/>
          </a:xfrm>
          <a:prstGeom prst="rect">
            <a:avLst/>
          </a:prstGeom>
        </p:spPr>
      </p:pic>
      <p:pic>
        <p:nvPicPr>
          <p:cNvPr id="60" name="Picture 2" descr="MMRL+ – MetaMotionRL+ – MBIENTLAB">
            <a:extLst>
              <a:ext uri="{FF2B5EF4-FFF2-40B4-BE49-F238E27FC236}">
                <a16:creationId xmlns:a16="http://schemas.microsoft.com/office/drawing/2014/main" id="{19B93E01-0555-4889-BDE0-400BE184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829" y="1059782"/>
            <a:ext cx="625635" cy="5700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MMRL+ – MetaMotionRL+ – MBIENTLAB">
            <a:extLst>
              <a:ext uri="{FF2B5EF4-FFF2-40B4-BE49-F238E27FC236}">
                <a16:creationId xmlns:a16="http://schemas.microsoft.com/office/drawing/2014/main" id="{84D61916-3521-4C82-8D12-491AA768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747" y="446160"/>
            <a:ext cx="689253" cy="627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MMRL+ – MetaMotionRL+ – MBIENTLAB">
            <a:extLst>
              <a:ext uri="{FF2B5EF4-FFF2-40B4-BE49-F238E27FC236}">
                <a16:creationId xmlns:a16="http://schemas.microsoft.com/office/drawing/2014/main" id="{1B7606B7-AF7D-4394-81BE-85D55E761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820" y="932889"/>
            <a:ext cx="654087" cy="5959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3AFC01-A5E0-4A7B-8A62-770DFFEC16C7}"/>
              </a:ext>
            </a:extLst>
          </p:cNvPr>
          <p:cNvCxnSpPr>
            <a:cxnSpLocks/>
          </p:cNvCxnSpPr>
          <p:nvPr/>
        </p:nvCxnSpPr>
        <p:spPr>
          <a:xfrm>
            <a:off x="8722527" y="1191455"/>
            <a:ext cx="540347" cy="0"/>
          </a:xfrm>
          <a:prstGeom prst="straightConnector1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CBE86C4-F451-4D7D-ADB9-ED52E0D429D3}"/>
              </a:ext>
            </a:extLst>
          </p:cNvPr>
          <p:cNvSpPr/>
          <p:nvPr/>
        </p:nvSpPr>
        <p:spPr>
          <a:xfrm rot="5400000">
            <a:off x="9151123" y="2413350"/>
            <a:ext cx="523692" cy="432853"/>
          </a:xfrm>
          <a:custGeom>
            <a:avLst/>
            <a:gdLst>
              <a:gd name="connsiteX0" fmla="*/ 0 w 882479"/>
              <a:gd name="connsiteY0" fmla="*/ 600075 h 600274"/>
              <a:gd name="connsiteX1" fmla="*/ 609600 w 882479"/>
              <a:gd name="connsiteY1" fmla="*/ 552450 h 600274"/>
              <a:gd name="connsiteX2" fmla="*/ 847725 w 882479"/>
              <a:gd name="connsiteY2" fmla="*/ 304800 h 600274"/>
              <a:gd name="connsiteX3" fmla="*/ 876300 w 882479"/>
              <a:gd name="connsiteY3" fmla="*/ 0 h 60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479" h="600274">
                <a:moveTo>
                  <a:pt x="0" y="600075"/>
                </a:moveTo>
                <a:cubicBezTo>
                  <a:pt x="234156" y="600868"/>
                  <a:pt x="468313" y="601662"/>
                  <a:pt x="609600" y="552450"/>
                </a:cubicBezTo>
                <a:cubicBezTo>
                  <a:pt x="750887" y="503238"/>
                  <a:pt x="803275" y="396875"/>
                  <a:pt x="847725" y="304800"/>
                </a:cubicBezTo>
                <a:cubicBezTo>
                  <a:pt x="892175" y="212725"/>
                  <a:pt x="884237" y="106362"/>
                  <a:pt x="87630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3891BC-A7B8-47F6-B889-A837B5FA6F0E}"/>
              </a:ext>
            </a:extLst>
          </p:cNvPr>
          <p:cNvSpPr/>
          <p:nvPr/>
        </p:nvSpPr>
        <p:spPr>
          <a:xfrm>
            <a:off x="9592029" y="2410184"/>
            <a:ext cx="2977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Extra stimuli</a:t>
            </a:r>
          </a:p>
          <a:p>
            <a:endParaRPr lang="nl-BE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19813C-30DB-4A8F-9980-7B4CD069E3C6}"/>
              </a:ext>
            </a:extLst>
          </p:cNvPr>
          <p:cNvSpPr/>
          <p:nvPr/>
        </p:nvSpPr>
        <p:spPr>
          <a:xfrm>
            <a:off x="9603439" y="2712574"/>
            <a:ext cx="2889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Extra </a:t>
            </a:r>
            <a:r>
              <a:rPr lang="nl-BE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logging</a:t>
            </a:r>
            <a:endParaRPr lang="nl-BE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nl-BE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44C6BD6-CB3A-429D-AB7C-B2D67C3E139F}"/>
              </a:ext>
            </a:extLst>
          </p:cNvPr>
          <p:cNvSpPr/>
          <p:nvPr/>
        </p:nvSpPr>
        <p:spPr>
          <a:xfrm rot="5400000">
            <a:off x="9286740" y="2241701"/>
            <a:ext cx="265903" cy="432853"/>
          </a:xfrm>
          <a:custGeom>
            <a:avLst/>
            <a:gdLst>
              <a:gd name="connsiteX0" fmla="*/ 0 w 882479"/>
              <a:gd name="connsiteY0" fmla="*/ 600075 h 600274"/>
              <a:gd name="connsiteX1" fmla="*/ 609600 w 882479"/>
              <a:gd name="connsiteY1" fmla="*/ 552450 h 600274"/>
              <a:gd name="connsiteX2" fmla="*/ 847725 w 882479"/>
              <a:gd name="connsiteY2" fmla="*/ 304800 h 600274"/>
              <a:gd name="connsiteX3" fmla="*/ 876300 w 882479"/>
              <a:gd name="connsiteY3" fmla="*/ 0 h 60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479" h="600274">
                <a:moveTo>
                  <a:pt x="0" y="600075"/>
                </a:moveTo>
                <a:cubicBezTo>
                  <a:pt x="234156" y="600868"/>
                  <a:pt x="468313" y="601662"/>
                  <a:pt x="609600" y="552450"/>
                </a:cubicBezTo>
                <a:cubicBezTo>
                  <a:pt x="750887" y="503238"/>
                  <a:pt x="803275" y="396875"/>
                  <a:pt x="847725" y="304800"/>
                </a:cubicBezTo>
                <a:cubicBezTo>
                  <a:pt x="892175" y="212725"/>
                  <a:pt x="884237" y="106362"/>
                  <a:pt x="87630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AD8CAED4-2955-40D5-A443-40926DF47CDF}"/>
              </a:ext>
            </a:extLst>
          </p:cNvPr>
          <p:cNvSpPr/>
          <p:nvPr/>
        </p:nvSpPr>
        <p:spPr>
          <a:xfrm rot="5400000">
            <a:off x="9151123" y="2726147"/>
            <a:ext cx="523692" cy="432853"/>
          </a:xfrm>
          <a:custGeom>
            <a:avLst/>
            <a:gdLst>
              <a:gd name="connsiteX0" fmla="*/ 0 w 882479"/>
              <a:gd name="connsiteY0" fmla="*/ 600075 h 600274"/>
              <a:gd name="connsiteX1" fmla="*/ 609600 w 882479"/>
              <a:gd name="connsiteY1" fmla="*/ 552450 h 600274"/>
              <a:gd name="connsiteX2" fmla="*/ 847725 w 882479"/>
              <a:gd name="connsiteY2" fmla="*/ 304800 h 600274"/>
              <a:gd name="connsiteX3" fmla="*/ 876300 w 882479"/>
              <a:gd name="connsiteY3" fmla="*/ 0 h 60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479" h="600274">
                <a:moveTo>
                  <a:pt x="0" y="600075"/>
                </a:moveTo>
                <a:cubicBezTo>
                  <a:pt x="234156" y="600868"/>
                  <a:pt x="468313" y="601662"/>
                  <a:pt x="609600" y="552450"/>
                </a:cubicBezTo>
                <a:cubicBezTo>
                  <a:pt x="750887" y="503238"/>
                  <a:pt x="803275" y="396875"/>
                  <a:pt x="847725" y="304800"/>
                </a:cubicBezTo>
                <a:cubicBezTo>
                  <a:pt x="892175" y="212725"/>
                  <a:pt x="884237" y="106362"/>
                  <a:pt x="87630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0BD3204-02D2-4302-842F-D682D01CB9F3}"/>
              </a:ext>
            </a:extLst>
          </p:cNvPr>
          <p:cNvSpPr/>
          <p:nvPr/>
        </p:nvSpPr>
        <p:spPr>
          <a:xfrm>
            <a:off x="9603439" y="3025371"/>
            <a:ext cx="2889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Extra batterij</a:t>
            </a:r>
          </a:p>
          <a:p>
            <a:endParaRPr lang="nl-BE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170943-91B9-49FF-9915-F40911DB0698}"/>
              </a:ext>
            </a:extLst>
          </p:cNvPr>
          <p:cNvGrpSpPr/>
          <p:nvPr/>
        </p:nvGrpSpPr>
        <p:grpSpPr>
          <a:xfrm>
            <a:off x="1995138" y="1159081"/>
            <a:ext cx="8442049" cy="4742229"/>
            <a:chOff x="1884748" y="1037847"/>
            <a:chExt cx="8442049" cy="47422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7DCF12-F42E-4E65-AF1D-E70048E79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84748" y="1037847"/>
              <a:ext cx="8442049" cy="47422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E0EE67-EC00-4B02-AC50-289579719E0F}"/>
                </a:ext>
              </a:extLst>
            </p:cNvPr>
            <p:cNvSpPr/>
            <p:nvPr/>
          </p:nvSpPr>
          <p:spPr>
            <a:xfrm>
              <a:off x="1957592" y="1092311"/>
              <a:ext cx="13901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b="1" dirty="0">
                  <a:solidFill>
                    <a:schemeClr val="bg2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10/11/2021 </a:t>
              </a:r>
              <a:endParaRPr lang="nl-BE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E6F06B-1ECC-4328-8400-44F1D8F56135}"/>
              </a:ext>
            </a:extLst>
          </p:cNvPr>
          <p:cNvGrpSpPr/>
          <p:nvPr/>
        </p:nvGrpSpPr>
        <p:grpSpPr>
          <a:xfrm>
            <a:off x="-22745" y="2207176"/>
            <a:ext cx="7026559" cy="3045722"/>
            <a:chOff x="4143304" y="2411684"/>
            <a:chExt cx="7026559" cy="3045722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E3BC610-B425-4CD3-BD7F-4418EC83F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466"/>
            <a:stretch/>
          </p:blipFill>
          <p:spPr>
            <a:xfrm>
              <a:off x="4143304" y="2411684"/>
              <a:ext cx="7017168" cy="30457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F7AD98E-5543-4ADF-B152-20B074DA8234}"/>
                    </a:ext>
                  </a:extLst>
                </p14:cNvPr>
                <p14:cNvContentPartPr/>
                <p14:nvPr/>
              </p14:nvContentPartPr>
              <p14:xfrm>
                <a:off x="10308743" y="4467145"/>
                <a:ext cx="861120" cy="3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F7AD98E-5543-4ADF-B152-20B074DA823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254743" y="4359145"/>
                  <a:ext cx="96876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943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7" grpId="0"/>
      <p:bldP spid="38" grpId="0" animBg="1"/>
      <p:bldP spid="65" grpId="0" animBg="1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866204-0412-4E88-9E78-A3671FEF3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69" y="4178813"/>
            <a:ext cx="2891159" cy="1297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623653"/>
            <a:ext cx="10515600" cy="887096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Optie 3 – SAIRE Smartbrace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  <a:latin typeface="Calibri heading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11</a:t>
            </a:fld>
            <a:endParaRPr lang="nl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06567C-E5B1-4A76-B92F-36F6D5065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2251" y="2936910"/>
            <a:ext cx="1991366" cy="1158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B4550-7C6B-4BE7-8D97-CD2207080F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91" y="1614621"/>
            <a:ext cx="2645298" cy="1313808"/>
          </a:xfrm>
          <a:prstGeom prst="rect">
            <a:avLst/>
          </a:prstGeom>
        </p:spPr>
      </p:pic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475BBBCD-1047-4032-BD56-6586D3AD8907}"/>
              </a:ext>
            </a:extLst>
          </p:cNvPr>
          <p:cNvSpPr/>
          <p:nvPr/>
        </p:nvSpPr>
        <p:spPr>
          <a:xfrm rot="20370917">
            <a:off x="447255" y="2658831"/>
            <a:ext cx="518843" cy="222983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0" name="Arrow: Curved Right 19">
            <a:extLst>
              <a:ext uri="{FF2B5EF4-FFF2-40B4-BE49-F238E27FC236}">
                <a16:creationId xmlns:a16="http://schemas.microsoft.com/office/drawing/2014/main" id="{B4F54263-0FC6-4030-B19A-2EFC1155F19C}"/>
              </a:ext>
            </a:extLst>
          </p:cNvPr>
          <p:cNvSpPr/>
          <p:nvPr/>
        </p:nvSpPr>
        <p:spPr>
          <a:xfrm rot="2565890" flipV="1">
            <a:off x="2881145" y="2534066"/>
            <a:ext cx="552978" cy="1680996"/>
          </a:xfrm>
          <a:prstGeom prst="curvedRightArrow">
            <a:avLst>
              <a:gd name="adj1" fmla="val 25000"/>
              <a:gd name="adj2" fmla="val 6425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8B485A-9C65-4B26-9C69-B19254FA5D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2" r="996" b="1660"/>
          <a:stretch/>
        </p:blipFill>
        <p:spPr>
          <a:xfrm>
            <a:off x="6085851" y="1759655"/>
            <a:ext cx="3807847" cy="225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3EF6BA-DA07-46DD-A889-6508047E7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3696" y="1909127"/>
            <a:ext cx="3814419" cy="2229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Content Placeholder 5">
            <a:extLst>
              <a:ext uri="{FF2B5EF4-FFF2-40B4-BE49-F238E27FC236}">
                <a16:creationId xmlns:a16="http://schemas.microsoft.com/office/drawing/2014/main" id="{987FC835-F6B7-4A26-BDC3-C786F0B16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6348115" y="2029633"/>
            <a:ext cx="3807845" cy="228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59D524-5A02-49D6-9855-EEDFD33211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9448" y="2154342"/>
            <a:ext cx="3814418" cy="224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0CDC2C-A377-4E68-93AA-E1140F6E25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3547" y="2268667"/>
            <a:ext cx="3814418" cy="221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3FD2D2-FB75-4928-9A74-49E45EB843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1869" y="3051045"/>
            <a:ext cx="4162906" cy="246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D55A125-4909-4C2B-96ED-94154F4999D1}"/>
              </a:ext>
            </a:extLst>
          </p:cNvPr>
          <p:cNvSpPr txBox="1">
            <a:spLocks/>
          </p:cNvSpPr>
          <p:nvPr/>
        </p:nvSpPr>
        <p:spPr>
          <a:xfrm>
            <a:off x="5750310" y="5583980"/>
            <a:ext cx="1690887" cy="450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B52700F-1A43-4F18-95E5-23DFD2278D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6075" y="1615303"/>
            <a:ext cx="7122725" cy="399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6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12</a:t>
            </a:fld>
            <a:endParaRPr lang="nl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91FA542F-8CE1-5818-63A8-D50ED9FAAE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5263994"/>
              </p:ext>
            </p:extLst>
          </p:nvPr>
        </p:nvGraphicFramePr>
        <p:xfrm>
          <a:off x="547744" y="1919693"/>
          <a:ext cx="11096513" cy="3018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97FABEE-86E7-424F-954E-0290FD7453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360" y="3883662"/>
            <a:ext cx="822533" cy="108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CA9808-7855-435C-AD58-A294970EED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9848" y="2174818"/>
            <a:ext cx="1013012" cy="56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icture containing bicycle&#10;&#10;Description automatically generated">
            <a:extLst>
              <a:ext uri="{FF2B5EF4-FFF2-40B4-BE49-F238E27FC236}">
                <a16:creationId xmlns:a16="http://schemas.microsoft.com/office/drawing/2014/main" id="{624B5E00-0828-2182-DEDB-296F78B761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/>
          <a:stretch/>
        </p:blipFill>
        <p:spPr>
          <a:xfrm rot="5400000">
            <a:off x="3940166" y="2182433"/>
            <a:ext cx="897936" cy="6606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DBC402-F8AB-4C0E-9572-EB3655CB94B4}"/>
              </a:ext>
            </a:extLst>
          </p:cNvPr>
          <p:cNvSpPr/>
          <p:nvPr/>
        </p:nvSpPr>
        <p:spPr>
          <a:xfrm>
            <a:off x="3922741" y="3698445"/>
            <a:ext cx="100546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algn="ctr"/>
            <a:r>
              <a:rPr lang="nl-BE" sz="1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Start aanvraag FAGG  </a:t>
            </a:r>
            <a:br>
              <a:rPr lang="nl-BE" sz="1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</a:br>
            <a:r>
              <a:rPr lang="nl-BE" sz="1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Begin 2022</a:t>
            </a:r>
            <a:endParaRPr lang="en-BE" sz="1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875296-A125-40DD-BA33-C406F8364EA7}"/>
              </a:ext>
            </a:extLst>
          </p:cNvPr>
          <p:cNvSpPr/>
          <p:nvPr/>
        </p:nvSpPr>
        <p:spPr>
          <a:xfrm>
            <a:off x="3028936" y="2132473"/>
            <a:ext cx="1005460" cy="78222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algn="ctr"/>
            <a:r>
              <a:rPr lang="nl-BE" sz="1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Verplichte registratie bij FAGG</a:t>
            </a:r>
          </a:p>
          <a:p>
            <a:pPr algn="ctr"/>
            <a:r>
              <a:rPr lang="nl-BE" sz="1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26/05/2021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532B33-A5AB-42F0-85DE-6664721D99B2}"/>
              </a:ext>
            </a:extLst>
          </p:cNvPr>
          <p:cNvSpPr/>
          <p:nvPr/>
        </p:nvSpPr>
        <p:spPr>
          <a:xfrm>
            <a:off x="5633729" y="3722198"/>
            <a:ext cx="1107120" cy="7037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algn="ctr"/>
            <a:r>
              <a:rPr lang="nl-BE" sz="1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Goedkeuring FAGG</a:t>
            </a:r>
          </a:p>
          <a:p>
            <a:pPr algn="ctr"/>
            <a:r>
              <a:rPr lang="nl-BE" sz="1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??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8282FD-A3B7-4FF4-9B54-0920CC0F8B03}"/>
              </a:ext>
            </a:extLst>
          </p:cNvPr>
          <p:cNvSpPr/>
          <p:nvPr/>
        </p:nvSpPr>
        <p:spPr>
          <a:xfrm>
            <a:off x="6663654" y="2185810"/>
            <a:ext cx="100546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algn="ctr"/>
            <a:r>
              <a:rPr lang="nl-BE" sz="1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Start aanvraag FAGG</a:t>
            </a:r>
          </a:p>
          <a:p>
            <a:pPr algn="ctr"/>
            <a:r>
              <a:rPr lang="nl-BE" sz="1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??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1AF239-0E57-4CC8-947D-6341F0EF4D6C}"/>
              </a:ext>
            </a:extLst>
          </p:cNvPr>
          <p:cNvSpPr/>
          <p:nvPr/>
        </p:nvSpPr>
        <p:spPr>
          <a:xfrm>
            <a:off x="7503480" y="3698445"/>
            <a:ext cx="110712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algn="ctr"/>
            <a:r>
              <a:rPr lang="nl-BE" sz="1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Aanvraag EC Smartbrace</a:t>
            </a:r>
          </a:p>
          <a:p>
            <a:pPr algn="ctr"/>
            <a:r>
              <a:rPr lang="nl-BE" sz="13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??</a:t>
            </a: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7B9A1077-DE6B-4039-94B7-89D69F92CC45}"/>
              </a:ext>
            </a:extLst>
          </p:cNvPr>
          <p:cNvCxnSpPr>
            <a:cxnSpLocks/>
            <a:stCxn id="12" idx="2"/>
            <a:endCxn id="33" idx="2"/>
          </p:cNvCxnSpPr>
          <p:nvPr/>
        </p:nvCxnSpPr>
        <p:spPr>
          <a:xfrm rot="5400000" flipH="1" flipV="1">
            <a:off x="5208447" y="3642934"/>
            <a:ext cx="195865" cy="1761818"/>
          </a:xfrm>
          <a:prstGeom prst="curvedConnector3">
            <a:avLst>
              <a:gd name="adj1" fmla="val -26317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5152418C-7D5E-4F52-B6DC-99261C9386F9}"/>
              </a:ext>
            </a:extLst>
          </p:cNvPr>
          <p:cNvCxnSpPr>
            <a:cxnSpLocks/>
            <a:stCxn id="28" idx="0"/>
            <a:endCxn id="34" idx="0"/>
          </p:cNvCxnSpPr>
          <p:nvPr/>
        </p:nvCxnSpPr>
        <p:spPr>
          <a:xfrm rot="16200000" flipH="1">
            <a:off x="6235873" y="1255299"/>
            <a:ext cx="10992" cy="1850030"/>
          </a:xfrm>
          <a:prstGeom prst="curvedConnector3">
            <a:avLst>
              <a:gd name="adj1" fmla="val -534195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42A80FC2-96EA-476D-A7D1-FB24ABB55CE3}"/>
              </a:ext>
            </a:extLst>
          </p:cNvPr>
          <p:cNvCxnSpPr>
            <a:cxnSpLocks/>
          </p:cNvCxnSpPr>
          <p:nvPr/>
        </p:nvCxnSpPr>
        <p:spPr>
          <a:xfrm>
            <a:off x="7429053" y="2397163"/>
            <a:ext cx="654987" cy="71309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F7ACE42-1793-4A6E-B183-5791576DA560}"/>
              </a:ext>
            </a:extLst>
          </p:cNvPr>
          <p:cNvGrpSpPr/>
          <p:nvPr/>
        </p:nvGrpSpPr>
        <p:grpSpPr>
          <a:xfrm>
            <a:off x="5618723" y="1952109"/>
            <a:ext cx="3904197" cy="2080614"/>
            <a:chOff x="8024142" y="-873168"/>
            <a:chExt cx="3904197" cy="208061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64E35DC-D0C0-486C-8732-D23DBFCF9D08}"/>
                </a:ext>
              </a:extLst>
            </p:cNvPr>
            <p:cNvSpPr/>
            <p:nvPr/>
          </p:nvSpPr>
          <p:spPr>
            <a:xfrm>
              <a:off x="8024142" y="0"/>
              <a:ext cx="954554" cy="120744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39A5297-9C01-4E44-A8C8-F1DF4755E88F}"/>
                </a:ext>
              </a:extLst>
            </p:cNvPr>
            <p:cNvSpPr txBox="1"/>
            <p:nvPr/>
          </p:nvSpPr>
          <p:spPr>
            <a:xfrm>
              <a:off x="10915327" y="-873168"/>
              <a:ext cx="1013012" cy="120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456" tIns="92456" rIns="92456" bIns="92456" numCol="1" spcCol="1270" anchor="b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BE" sz="1300" kern="1200" dirty="0"/>
                <a:t>Klinische studie Smartbrace</a:t>
              </a: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BE" sz="1300" dirty="0"/>
                <a:t>??</a:t>
              </a:r>
              <a:endParaRPr lang="en-BE" sz="1300" kern="1200" dirty="0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935D0A25-FD25-4E36-A234-DD80901560A7}"/>
              </a:ext>
            </a:extLst>
          </p:cNvPr>
          <p:cNvSpPr/>
          <p:nvPr/>
        </p:nvSpPr>
        <p:spPr>
          <a:xfrm>
            <a:off x="576248" y="1124329"/>
            <a:ext cx="49053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Federaal Agentschap Geneesmiddelen en Gezondheidsproducten</a:t>
            </a:r>
            <a:endParaRPr lang="nl-BE" sz="1400" i="1" dirty="0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DDCA087-B6FE-4839-9A41-D7191A0F6954}"/>
              </a:ext>
            </a:extLst>
          </p:cNvPr>
          <p:cNvSpPr/>
          <p:nvPr/>
        </p:nvSpPr>
        <p:spPr>
          <a:xfrm>
            <a:off x="2809875" y="1457325"/>
            <a:ext cx="666750" cy="619125"/>
          </a:xfrm>
          <a:custGeom>
            <a:avLst/>
            <a:gdLst>
              <a:gd name="connsiteX0" fmla="*/ 0 w 666750"/>
              <a:gd name="connsiteY0" fmla="*/ 0 h 619125"/>
              <a:gd name="connsiteX1" fmla="*/ 180975 w 666750"/>
              <a:gd name="connsiteY1" fmla="*/ 285750 h 619125"/>
              <a:gd name="connsiteX2" fmla="*/ 571500 w 666750"/>
              <a:gd name="connsiteY2" fmla="*/ 285750 h 619125"/>
              <a:gd name="connsiteX3" fmla="*/ 666750 w 666750"/>
              <a:gd name="connsiteY3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0" h="619125">
                <a:moveTo>
                  <a:pt x="0" y="0"/>
                </a:moveTo>
                <a:cubicBezTo>
                  <a:pt x="42862" y="119062"/>
                  <a:pt x="85725" y="238125"/>
                  <a:pt x="180975" y="285750"/>
                </a:cubicBezTo>
                <a:cubicBezTo>
                  <a:pt x="276225" y="333375"/>
                  <a:pt x="490538" y="230188"/>
                  <a:pt x="571500" y="285750"/>
                </a:cubicBezTo>
                <a:cubicBezTo>
                  <a:pt x="652463" y="341313"/>
                  <a:pt x="659606" y="480219"/>
                  <a:pt x="666750" y="619125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183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3" grpId="0"/>
      <p:bldP spid="34" grpId="0"/>
      <p:bldP spid="35" grpId="0"/>
      <p:bldP spid="69" grpId="0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623653"/>
            <a:ext cx="10515600" cy="887096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Pivot naar Smart Watch App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13</a:t>
            </a:fld>
            <a:endParaRPr lang="nl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pic>
        <p:nvPicPr>
          <p:cNvPr id="12" name="Picture 11" descr="Samsung Galaxy Watch 5 Zwart 40mm - Coolblue - Voor 23.59u, morgen in huis">
            <a:extLst>
              <a:ext uri="{FF2B5EF4-FFF2-40B4-BE49-F238E27FC236}">
                <a16:creationId xmlns:a16="http://schemas.microsoft.com/office/drawing/2014/main" id="{FD996C40-60E5-4E46-B72D-25B315681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304" y="1885432"/>
            <a:ext cx="2507019" cy="38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F2CA39E-454A-4F71-9675-20DB08E15384}"/>
              </a:ext>
            </a:extLst>
          </p:cNvPr>
          <p:cNvSpPr txBox="1">
            <a:spLocks/>
          </p:cNvSpPr>
          <p:nvPr/>
        </p:nvSpPr>
        <p:spPr>
          <a:xfrm>
            <a:off x="7166717" y="4714881"/>
            <a:ext cx="3996188" cy="1015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Voorwaarde om niet als medisch hulpmiddel geclassificeerd te worden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F28ED7-8201-432A-9659-C813437D296E}"/>
              </a:ext>
            </a:extLst>
          </p:cNvPr>
          <p:cNvGrpSpPr/>
          <p:nvPr/>
        </p:nvGrpSpPr>
        <p:grpSpPr>
          <a:xfrm>
            <a:off x="4533005" y="2929071"/>
            <a:ext cx="4298500" cy="569351"/>
            <a:chOff x="4816461" y="3183267"/>
            <a:chExt cx="2757098" cy="3693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DBA4F5-F966-4711-A45C-F0B3DEB51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6461" y="3183267"/>
              <a:ext cx="738664" cy="3693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DB7266-A174-4954-B8E3-8FDA5F3A33B2}"/>
                </a:ext>
              </a:extLst>
            </p:cNvPr>
            <p:cNvSpPr txBox="1"/>
            <p:nvPr/>
          </p:nvSpPr>
          <p:spPr>
            <a:xfrm>
              <a:off x="5185793" y="3213192"/>
              <a:ext cx="2387766" cy="339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latin typeface="+mj-lt"/>
                </a:rPr>
                <a:t> </a:t>
              </a:r>
              <a:r>
                <a:rPr lang="nl-BE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Bewegingssensoren</a:t>
              </a:r>
              <a:endParaRPr lang="nl-BE" sz="24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2050" name="Picture 2" descr="CE-markering - Wikipedia">
            <a:extLst>
              <a:ext uri="{FF2B5EF4-FFF2-40B4-BE49-F238E27FC236}">
                <a16:creationId xmlns:a16="http://schemas.microsoft.com/office/drawing/2014/main" id="{9F635821-F1B8-482A-A27B-4C7C3FCBB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13" y="2194369"/>
            <a:ext cx="676530" cy="48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7C159E78-09BB-45D0-B701-7ED49F8C6657}"/>
              </a:ext>
            </a:extLst>
          </p:cNvPr>
          <p:cNvGrpSpPr/>
          <p:nvPr/>
        </p:nvGrpSpPr>
        <p:grpSpPr>
          <a:xfrm>
            <a:off x="4668590" y="3748732"/>
            <a:ext cx="1557319" cy="546659"/>
            <a:chOff x="4668590" y="3748732"/>
            <a:chExt cx="1557319" cy="54665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06393A0-6F15-478E-A94F-707DD7E62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12825" y="3861854"/>
              <a:ext cx="375400" cy="4028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56E686-8DE0-466C-96E5-53B51754F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4630" y="3748732"/>
              <a:ext cx="541279" cy="5466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BAA07CF-3B10-48DE-BF54-F324DE1D0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68590" y="3849932"/>
              <a:ext cx="313595" cy="445245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520291-2247-47AE-B125-CCB4E2C556C9}"/>
              </a:ext>
            </a:extLst>
          </p:cNvPr>
          <p:cNvCxnSpPr>
            <a:cxnSpLocks/>
          </p:cNvCxnSpPr>
          <p:nvPr/>
        </p:nvCxnSpPr>
        <p:spPr>
          <a:xfrm>
            <a:off x="4647304" y="3088847"/>
            <a:ext cx="3396137" cy="409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F7A249C-E548-4DEE-866E-0EFAA589E074}"/>
              </a:ext>
            </a:extLst>
          </p:cNvPr>
          <p:cNvCxnSpPr>
            <a:cxnSpLocks/>
          </p:cNvCxnSpPr>
          <p:nvPr/>
        </p:nvCxnSpPr>
        <p:spPr>
          <a:xfrm flipV="1">
            <a:off x="4668590" y="3088847"/>
            <a:ext cx="3374851" cy="4085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Picture 4" descr="A Silver Galaxy Watch5 is displayed with a band. The watch face has water droplets on the surface, and shows one of the designs that display the time as ‘5’ in a gradient blue color.">
            <a:extLst>
              <a:ext uri="{FF2B5EF4-FFF2-40B4-BE49-F238E27FC236}">
                <a16:creationId xmlns:a16="http://schemas.microsoft.com/office/drawing/2014/main" id="{0275473F-6B52-493B-BB57-AA1273D08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04" y="4628111"/>
            <a:ext cx="1665455" cy="11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84AB4F77-A2EB-425D-B61D-67DDF5A6B6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1015" y="2387255"/>
            <a:ext cx="1657450" cy="1882189"/>
          </a:xfrm>
          <a:prstGeom prst="rect">
            <a:avLst/>
          </a:prstGeom>
        </p:spPr>
      </p:pic>
      <p:cxnSp>
        <p:nvCxnSpPr>
          <p:cNvPr id="2052" name="Connector: Elbow 2051">
            <a:extLst>
              <a:ext uri="{FF2B5EF4-FFF2-40B4-BE49-F238E27FC236}">
                <a16:creationId xmlns:a16="http://schemas.microsoft.com/office/drawing/2014/main" id="{9E2AAD33-88A6-4BE2-9447-276CD4406CA7}"/>
              </a:ext>
            </a:extLst>
          </p:cNvPr>
          <p:cNvCxnSpPr>
            <a:cxnSpLocks/>
          </p:cNvCxnSpPr>
          <p:nvPr/>
        </p:nvCxnSpPr>
        <p:spPr>
          <a:xfrm rot="16200000" flipV="1">
            <a:off x="6658657" y="3711633"/>
            <a:ext cx="1016121" cy="761149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4">
            <a:extLst>
              <a:ext uri="{FF2B5EF4-FFF2-40B4-BE49-F238E27FC236}">
                <a16:creationId xmlns:a16="http://schemas.microsoft.com/office/drawing/2014/main" id="{2E58DD11-EAC6-4907-AF5F-D7AEAFACB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391" y="1118099"/>
            <a:ext cx="4240867" cy="11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0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623653"/>
            <a:ext cx="10515600" cy="887096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SAIRE Anti-</a:t>
            </a:r>
            <a:r>
              <a:rPr lang="nl-BE" sz="3200" b="1" dirty="0" err="1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Neglect</a:t>
            </a:r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App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14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29DE9C-1C51-45E0-9FE7-9416F9AD4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83" y="1469713"/>
            <a:ext cx="3415123" cy="192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E244FD-74A0-4272-843E-48EB9EC2F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183" y="3613372"/>
            <a:ext cx="3415123" cy="192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CFB336-542D-4BC0-9708-EB2094875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8316" y="1469713"/>
            <a:ext cx="3416851" cy="1922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848629-53AA-49B4-AD39-98A8A2E172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729" y="1469713"/>
            <a:ext cx="3420668" cy="192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495DE2E-F35B-4941-8E49-6FB7A47B6A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8316" y="3613372"/>
            <a:ext cx="3415123" cy="1927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422D74-EF19-498F-9E82-19B215C9CF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1730" y="3617096"/>
            <a:ext cx="3415124" cy="191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7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15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383C65-6B4C-467C-84F6-525EC7B9C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912" y="1229295"/>
            <a:ext cx="8743164" cy="41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D28E1B-C9EF-4A88-8CAD-A2E18EADBBC2}"/>
              </a:ext>
            </a:extLst>
          </p:cNvPr>
          <p:cNvSpPr/>
          <p:nvPr/>
        </p:nvSpPr>
        <p:spPr>
          <a:xfrm>
            <a:off x="910402" y="550975"/>
            <a:ext cx="2470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latin typeface="Helvetica" panose="020B0604020202020204" pitchFamily="34" charset="0"/>
                <a:cs typeface="Helvetica" panose="020B0604020202020204" pitchFamily="34" charset="0"/>
              </a:rPr>
              <a:t>Aantal keer bevestigd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176F72-3F10-4502-844A-EE0291EAE9AB}"/>
              </a:ext>
            </a:extLst>
          </p:cNvPr>
          <p:cNvSpPr/>
          <p:nvPr/>
        </p:nvSpPr>
        <p:spPr>
          <a:xfrm>
            <a:off x="1873624" y="1595718"/>
            <a:ext cx="1730188" cy="15419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1F3F236B-C9F6-4184-BBEA-2A88A25E0DD2}"/>
              </a:ext>
            </a:extLst>
          </p:cNvPr>
          <p:cNvCxnSpPr>
            <a:stCxn id="12" idx="0"/>
            <a:endCxn id="15" idx="2"/>
          </p:cNvCxnSpPr>
          <p:nvPr/>
        </p:nvCxnSpPr>
        <p:spPr>
          <a:xfrm rot="16200000" flipV="1">
            <a:off x="2089145" y="946144"/>
            <a:ext cx="706189" cy="592959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80C0D-110E-4F36-BD1D-9ED11393DFD6}"/>
              </a:ext>
            </a:extLst>
          </p:cNvPr>
          <p:cNvSpPr/>
          <p:nvPr/>
        </p:nvSpPr>
        <p:spPr>
          <a:xfrm>
            <a:off x="3603811" y="1595718"/>
            <a:ext cx="3550023" cy="12371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58A8B5-F401-494C-9717-3BBEE8A84C46}"/>
              </a:ext>
            </a:extLst>
          </p:cNvPr>
          <p:cNvSpPr/>
          <p:nvPr/>
        </p:nvSpPr>
        <p:spPr>
          <a:xfrm>
            <a:off x="7153835" y="1595718"/>
            <a:ext cx="3164542" cy="12371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0B4267-3B50-48A8-B53B-3825107FCF7F}"/>
              </a:ext>
            </a:extLst>
          </p:cNvPr>
          <p:cNvSpPr/>
          <p:nvPr/>
        </p:nvSpPr>
        <p:spPr>
          <a:xfrm>
            <a:off x="7153832" y="4078494"/>
            <a:ext cx="3164542" cy="1228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3EFB46-4E90-4B40-A452-539951F08A5C}"/>
              </a:ext>
            </a:extLst>
          </p:cNvPr>
          <p:cNvSpPr/>
          <p:nvPr/>
        </p:nvSpPr>
        <p:spPr>
          <a:xfrm>
            <a:off x="1873619" y="3137647"/>
            <a:ext cx="1730188" cy="12720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6C6618-2A73-4571-9C64-75B0354C309D}"/>
              </a:ext>
            </a:extLst>
          </p:cNvPr>
          <p:cNvSpPr/>
          <p:nvPr/>
        </p:nvSpPr>
        <p:spPr>
          <a:xfrm>
            <a:off x="3603806" y="4078495"/>
            <a:ext cx="3550021" cy="1228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1723F3-7296-4B06-8E19-7C4D51F9D9A5}"/>
              </a:ext>
            </a:extLst>
          </p:cNvPr>
          <p:cNvSpPr/>
          <p:nvPr/>
        </p:nvSpPr>
        <p:spPr>
          <a:xfrm>
            <a:off x="5918470" y="414932"/>
            <a:ext cx="1889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latin typeface="Helvetica" panose="020B0604020202020204" pitchFamily="34" charset="0"/>
                <a:cs typeface="Helvetica" panose="020B0604020202020204" pitchFamily="34" charset="0"/>
              </a:rPr>
              <a:t>Overzicht per dag</a:t>
            </a:r>
          </a:p>
        </p:txBody>
      </p: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C2249F4A-31B5-4C98-A1CA-53BC8D088DC6}"/>
              </a:ext>
            </a:extLst>
          </p:cNvPr>
          <p:cNvCxnSpPr>
            <a:cxnSpLocks/>
            <a:stCxn id="22" idx="0"/>
            <a:endCxn id="33" idx="1"/>
          </p:cNvCxnSpPr>
          <p:nvPr/>
        </p:nvCxnSpPr>
        <p:spPr>
          <a:xfrm rot="5400000" flipH="1" flipV="1">
            <a:off x="5142892" y="820141"/>
            <a:ext cx="1011509" cy="539647"/>
          </a:xfrm>
          <a:prstGeom prst="curved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1181052-FA7C-4805-B872-B112FFE1BB91}"/>
              </a:ext>
            </a:extLst>
          </p:cNvPr>
          <p:cNvSpPr/>
          <p:nvPr/>
        </p:nvSpPr>
        <p:spPr>
          <a:xfrm>
            <a:off x="8558574" y="754538"/>
            <a:ext cx="1889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latin typeface="Helvetica" panose="020B0604020202020204" pitchFamily="34" charset="0"/>
                <a:cs typeface="Helvetica" panose="020B0604020202020204" pitchFamily="34" charset="0"/>
              </a:rPr>
              <a:t>Aggregatie per uur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7DD57F79-1DF1-405E-8576-746EF4CDF25A}"/>
              </a:ext>
            </a:extLst>
          </p:cNvPr>
          <p:cNvCxnSpPr>
            <a:cxnSpLocks/>
            <a:stCxn id="23" idx="3"/>
            <a:endCxn id="37" idx="3"/>
          </p:cNvCxnSpPr>
          <p:nvPr/>
        </p:nvCxnSpPr>
        <p:spPr>
          <a:xfrm flipV="1">
            <a:off x="10318377" y="923815"/>
            <a:ext cx="129986" cy="1290468"/>
          </a:xfrm>
          <a:prstGeom prst="curvedConnector3">
            <a:avLst>
              <a:gd name="adj1" fmla="val 56552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45174749-7DE8-4A13-9895-35696CED7BDE}"/>
              </a:ext>
            </a:extLst>
          </p:cNvPr>
          <p:cNvSpPr/>
          <p:nvPr/>
        </p:nvSpPr>
        <p:spPr>
          <a:xfrm>
            <a:off x="7297271" y="5869696"/>
            <a:ext cx="2258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latin typeface="Helvetica" panose="020B0604020202020204" pitchFamily="34" charset="0"/>
                <a:cs typeface="Helvetica" panose="020B0604020202020204" pitchFamily="34" charset="0"/>
              </a:rPr>
              <a:t>Dagelijkse gemiddelde reactiesnelheid</a:t>
            </a:r>
          </a:p>
        </p:txBody>
      </p: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E8F495BE-711E-4B1C-870E-E5E56B156273}"/>
              </a:ext>
            </a:extLst>
          </p:cNvPr>
          <p:cNvCxnSpPr>
            <a:cxnSpLocks/>
            <a:stCxn id="30" idx="3"/>
            <a:endCxn id="46" idx="3"/>
          </p:cNvCxnSpPr>
          <p:nvPr/>
        </p:nvCxnSpPr>
        <p:spPr>
          <a:xfrm flipH="1">
            <a:off x="9555494" y="4692801"/>
            <a:ext cx="762880" cy="1469283"/>
          </a:xfrm>
          <a:prstGeom prst="curvedConnector3">
            <a:avLst>
              <a:gd name="adj1" fmla="val -29965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A8E74B5-1DA2-42A7-8B87-170EE626E45C}"/>
              </a:ext>
            </a:extLst>
          </p:cNvPr>
          <p:cNvSpPr/>
          <p:nvPr/>
        </p:nvSpPr>
        <p:spPr>
          <a:xfrm>
            <a:off x="3909936" y="5557785"/>
            <a:ext cx="26244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latin typeface="Helvetica" panose="020B0604020202020204" pitchFamily="34" charset="0"/>
                <a:cs typeface="Helvetica" panose="020B0604020202020204" pitchFamily="34" charset="0"/>
              </a:rPr>
              <a:t>Veranderingen configuratie</a:t>
            </a:r>
          </a:p>
        </p:txBody>
      </p: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75EECAD2-7D11-424F-A89E-BCF3E1950825}"/>
              </a:ext>
            </a:extLst>
          </p:cNvPr>
          <p:cNvCxnSpPr>
            <a:cxnSpLocks/>
            <a:stCxn id="32" idx="1"/>
            <a:endCxn id="53" idx="1"/>
          </p:cNvCxnSpPr>
          <p:nvPr/>
        </p:nvCxnSpPr>
        <p:spPr>
          <a:xfrm rot="10800000" flipH="1" flipV="1">
            <a:off x="3603806" y="4692802"/>
            <a:ext cx="306130" cy="1034260"/>
          </a:xfrm>
          <a:prstGeom prst="curvedConnector3">
            <a:avLst>
              <a:gd name="adj1" fmla="val -74674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26F87CCF-2AB1-43D1-A9BE-FC4610C17F8E}"/>
              </a:ext>
            </a:extLst>
          </p:cNvPr>
          <p:cNvSpPr/>
          <p:nvPr/>
        </p:nvSpPr>
        <p:spPr>
          <a:xfrm>
            <a:off x="713004" y="5572992"/>
            <a:ext cx="1321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latin typeface="Helvetica" panose="020B0604020202020204" pitchFamily="34" charset="0"/>
                <a:cs typeface="Helvetica" panose="020B0604020202020204" pitchFamily="34" charset="0"/>
              </a:rPr>
              <a:t>Looptijd trial</a:t>
            </a:r>
          </a:p>
        </p:txBody>
      </p: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93667B80-FFCC-448B-9E04-06FC4E5330E0}"/>
              </a:ext>
            </a:extLst>
          </p:cNvPr>
          <p:cNvCxnSpPr>
            <a:cxnSpLocks/>
            <a:stCxn id="31" idx="1"/>
            <a:endCxn id="59" idx="1"/>
          </p:cNvCxnSpPr>
          <p:nvPr/>
        </p:nvCxnSpPr>
        <p:spPr>
          <a:xfrm rot="10800000" flipV="1">
            <a:off x="713005" y="3773695"/>
            <a:ext cx="1160615" cy="1968573"/>
          </a:xfrm>
          <a:prstGeom prst="curvedConnector3">
            <a:avLst>
              <a:gd name="adj1" fmla="val 11969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6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22" grpId="0" animBg="1"/>
      <p:bldP spid="23" grpId="0" animBg="1"/>
      <p:bldP spid="30" grpId="0" animBg="1"/>
      <p:bldP spid="31" grpId="0" animBg="1"/>
      <p:bldP spid="32" grpId="0" animBg="1"/>
      <p:bldP spid="33" grpId="0"/>
      <p:bldP spid="37" grpId="0"/>
      <p:bldP spid="46" grpId="0"/>
      <p:bldP spid="53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623653"/>
            <a:ext cx="10515600" cy="887096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Status vandaag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Smartbrace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16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E28EFB-B030-46D4-800A-438B1BAFB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Ingediend bij ethisch comité UZ Brussel</a:t>
            </a:r>
          </a:p>
          <a:p>
            <a:r>
              <a:rPr lang="nl-BE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Na eind project nog voortgezet door </a:t>
            </a:r>
            <a:r>
              <a:rPr lang="nl-BE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Odisee</a:t>
            </a:r>
            <a:endParaRPr lang="nl-BE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nl-BE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EBDB2BB4-5F4C-42B6-95F8-CA76027CAB79}"/>
              </a:ext>
            </a:extLst>
          </p:cNvPr>
          <p:cNvSpPr txBox="1">
            <a:spLocks/>
          </p:cNvSpPr>
          <p:nvPr/>
        </p:nvSpPr>
        <p:spPr>
          <a:xfrm>
            <a:off x="2778533" y="5379293"/>
            <a:ext cx="2541187" cy="574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sz="2000" dirty="0"/>
              <a:t>Evelien De wachter</a:t>
            </a:r>
            <a:br>
              <a:rPr lang="nl-BE" sz="2000" dirty="0"/>
            </a:br>
            <a:r>
              <a:rPr lang="nl-BE" sz="2000" dirty="0">
                <a:hlinkClick r:id="rId6"/>
              </a:rPr>
              <a:t>evelien.dewachter@odisee.be</a:t>
            </a:r>
            <a:endParaRPr lang="en-GB" sz="2000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412C768-0B5C-4B4F-AD2D-6E85134E36F3}"/>
              </a:ext>
            </a:extLst>
          </p:cNvPr>
          <p:cNvSpPr txBox="1">
            <a:spLocks/>
          </p:cNvSpPr>
          <p:nvPr/>
        </p:nvSpPr>
        <p:spPr>
          <a:xfrm>
            <a:off x="6501832" y="5379293"/>
            <a:ext cx="2228850" cy="574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nl-BE" sz="2000" dirty="0"/>
              <a:t>Rik Lambrechts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nl-BE" sz="2000" dirty="0">
                <a:hlinkClick r:id="rId7"/>
              </a:rPr>
              <a:t>rik.lambrechts@odisee.be</a:t>
            </a:r>
            <a:endParaRPr lang="en-GB" sz="2000" dirty="0"/>
          </a:p>
        </p:txBody>
      </p:sp>
      <p:pic>
        <p:nvPicPr>
          <p:cNvPr id="12" name="Afbeelding 4">
            <a:extLst>
              <a:ext uri="{FF2B5EF4-FFF2-40B4-BE49-F238E27FC236}">
                <a16:creationId xmlns:a16="http://schemas.microsoft.com/office/drawing/2014/main" id="{EA29D49D-FE61-4BA7-B7BB-46CCCCECBF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21" y="3156815"/>
            <a:ext cx="2113412" cy="2161215"/>
          </a:xfrm>
          <a:prstGeom prst="rect">
            <a:avLst/>
          </a:prstGeom>
        </p:spPr>
      </p:pic>
      <p:pic>
        <p:nvPicPr>
          <p:cNvPr id="13" name="Afbeelding 8">
            <a:extLst>
              <a:ext uri="{FF2B5EF4-FFF2-40B4-BE49-F238E27FC236}">
                <a16:creationId xmlns:a16="http://schemas.microsoft.com/office/drawing/2014/main" id="{1436029D-06D1-412F-B97A-DEADECE00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01" y="3156816"/>
            <a:ext cx="1926521" cy="21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58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623653"/>
            <a:ext cx="10515600" cy="887096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Terugblik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Smartbrace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17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30CA61-5ED7-4CF4-A33E-0F4925D9B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9459" y="4619680"/>
            <a:ext cx="5186456" cy="1514857"/>
          </a:xfrm>
          <a:prstGeom prst="rect">
            <a:avLst/>
          </a:prstGeom>
        </p:spPr>
      </p:pic>
      <p:pic>
        <p:nvPicPr>
          <p:cNvPr id="6150" name="Picture 6" descr="http://10.129.28.55:9090/outputs/000387.2ba0b487.304566561.png">
            <a:extLst>
              <a:ext uri="{FF2B5EF4-FFF2-40B4-BE49-F238E27FC236}">
                <a16:creationId xmlns:a16="http://schemas.microsoft.com/office/drawing/2014/main" id="{BE6EA382-0D6B-451E-B71D-9135CF2BC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39" y="1298981"/>
            <a:ext cx="3608294" cy="360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F84AD4-4957-4D7A-B795-DF0CA5001642}"/>
              </a:ext>
            </a:extLst>
          </p:cNvPr>
          <p:cNvSpPr/>
          <p:nvPr/>
        </p:nvSpPr>
        <p:spPr>
          <a:xfrm>
            <a:off x="7633301" y="4912688"/>
            <a:ext cx="4106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“Cartoon </a:t>
            </a:r>
            <a:r>
              <a:rPr lang="nl-BE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about</a:t>
            </a:r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 a man </a:t>
            </a:r>
            <a:r>
              <a:rPr lang="nl-BE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who</a:t>
            </a:r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 is thinking, in </a:t>
            </a:r>
            <a:r>
              <a:rPr lang="nl-BE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retrospect</a:t>
            </a:r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nl-BE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about</a:t>
            </a:r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 a project”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341405D-07A0-4B2C-8BFC-D239B3ABE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591" y="1622146"/>
            <a:ext cx="7077798" cy="328512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  <a:t>Hadden we niet van in het begin voor de smartwatch moeten gaan?</a:t>
            </a:r>
          </a:p>
          <a:p>
            <a:pPr>
              <a:buFontTx/>
              <a:buChar char="-"/>
            </a:pPr>
            <a: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  <a:t>Is het erg dat we geen data hebben van de bewegingssensor?</a:t>
            </a:r>
          </a:p>
          <a:p>
            <a:pPr marL="0" indent="0">
              <a:buNone/>
            </a:pPr>
            <a:b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nl-NL" sz="2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Tx/>
              <a:buChar char="-"/>
            </a:pPr>
            <a: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  <a:t>MDR is complex</a:t>
            </a:r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BC31D8-B66E-4B90-B754-5957087C17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0615" y="2855643"/>
            <a:ext cx="3345327" cy="170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9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5852"/>
            <a:ext cx="10515600" cy="1325563"/>
          </a:xfrm>
        </p:spPr>
        <p:txBody>
          <a:bodyPr>
            <a:normAutofit/>
          </a:bodyPr>
          <a:lstStyle/>
          <a:p>
            <a:r>
              <a:rPr lang="nl-BE" sz="40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Bedankt voor jullie aandacht!</a:t>
            </a:r>
            <a:endParaRPr lang="nl-BE" sz="40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3F8A1D-4528-49D7-AE9B-383F0B28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5D1-687E-4388-85BD-2D1496D318B3}" type="slidenum">
              <a:rPr lang="nl-BE" smtClean="0"/>
              <a:t>18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0F877-82AE-4043-982C-B9D73940D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530797"/>
            <a:ext cx="7517165" cy="733089"/>
          </a:xfrm>
          <a:prstGeom prst="rect">
            <a:avLst/>
          </a:prstGeom>
        </p:spPr>
      </p:pic>
      <p:pic>
        <p:nvPicPr>
          <p:cNvPr id="7" name="Picture 6" descr="Division Symbol Vector SVG Icon - SVG Repo">
            <a:extLst>
              <a:ext uri="{FF2B5EF4-FFF2-40B4-BE49-F238E27FC236}">
                <a16:creationId xmlns:a16="http://schemas.microsoft.com/office/drawing/2014/main" id="{53F9FAE6-084A-4AFE-9A71-B819A0B4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365" y="2327307"/>
            <a:ext cx="1322035" cy="132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3A877C7-97FD-4D1C-9B32-AB5A3BDFB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16823"/>
            <a:ext cx="5508812" cy="1560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b="1" dirty="0"/>
              <a:t>Contact klinische studie</a:t>
            </a:r>
          </a:p>
          <a:p>
            <a:pPr marL="0" indent="0">
              <a:buNone/>
            </a:pPr>
            <a:r>
              <a:rPr lang="nl-BE" sz="1800" dirty="0"/>
              <a:t>Evelien De wachter - </a:t>
            </a:r>
            <a:r>
              <a:rPr lang="nl-BE" sz="1800" dirty="0">
                <a:hlinkClick r:id="rId7"/>
              </a:rPr>
              <a:t>evelien.dewachter@odisee.be</a:t>
            </a:r>
            <a:br>
              <a:rPr lang="nl-BE" sz="1800" dirty="0"/>
            </a:br>
            <a:r>
              <a:rPr lang="nl-BE" sz="1800" dirty="0"/>
              <a:t>Rik Lambrechts - </a:t>
            </a:r>
            <a:r>
              <a:rPr lang="nl-BE" sz="1800" dirty="0">
                <a:hlinkClick r:id="rId8"/>
              </a:rPr>
              <a:t>rik.lambrechts@odisee.be</a:t>
            </a:r>
            <a:endParaRPr lang="nl-BE" sz="1800" dirty="0"/>
          </a:p>
          <a:p>
            <a:pPr marL="0" indent="0">
              <a:buNone/>
            </a:pPr>
            <a:endParaRPr lang="nl-BE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21A4E1-F04D-4985-ACC1-CFC78A31E957}"/>
              </a:ext>
            </a:extLst>
          </p:cNvPr>
          <p:cNvSpPr/>
          <p:nvPr/>
        </p:nvSpPr>
        <p:spPr>
          <a:xfrm>
            <a:off x="6540976" y="4616823"/>
            <a:ext cx="4496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Contact Anti-</a:t>
            </a:r>
            <a:r>
              <a:rPr lang="nl-BE" b="1" dirty="0" err="1"/>
              <a:t>Neglect</a:t>
            </a:r>
            <a:r>
              <a:rPr lang="nl-BE" b="1" dirty="0"/>
              <a:t> app</a:t>
            </a:r>
          </a:p>
          <a:p>
            <a:r>
              <a:rPr lang="nl-BE" dirty="0"/>
              <a:t>Ben Naets – </a:t>
            </a:r>
            <a:r>
              <a:rPr lang="nl-BE" dirty="0">
                <a:hlinkClick r:id="rId9"/>
              </a:rPr>
              <a:t>ben.naets@odisee.be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6699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942"/>
            <a:ext cx="10515600" cy="1325563"/>
          </a:xfrm>
        </p:spPr>
        <p:txBody>
          <a:bodyPr>
            <a:normAutofit/>
          </a:bodyPr>
          <a:lstStyle/>
          <a:p>
            <a:r>
              <a:rPr lang="nl-BE" sz="3200" b="1" dirty="0" err="1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Neglect</a:t>
            </a:r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  <a:latin typeface="Calibri heading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2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pic>
        <p:nvPicPr>
          <p:cNvPr id="14" name="Picture 6" descr="6.5: Spatial Attention and Neglect in the &amp;quot;Where/How&amp;quot; Pathway - Medicine  LibreTexts">
            <a:extLst>
              <a:ext uri="{FF2B5EF4-FFF2-40B4-BE49-F238E27FC236}">
                <a16:creationId xmlns:a16="http://schemas.microsoft.com/office/drawing/2014/main" id="{B2D9CB06-3BF7-4AA3-AE2C-689B0EBD9C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55" y="1057723"/>
            <a:ext cx="3379990" cy="456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B6D57F1-6181-4A5C-A791-A44AEF21FA0E}"/>
              </a:ext>
            </a:extLst>
          </p:cNvPr>
          <p:cNvSpPr txBox="1">
            <a:spLocks/>
          </p:cNvSpPr>
          <p:nvPr/>
        </p:nvSpPr>
        <p:spPr>
          <a:xfrm>
            <a:off x="838200" y="1558181"/>
            <a:ext cx="72294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800" dirty="0">
                <a:latin typeface="Helvetica" panose="020B0604020202020204" pitchFamily="34" charset="0"/>
                <a:cs typeface="Helvetica" panose="020B0604020202020204" pitchFamily="34" charset="0"/>
              </a:rPr>
              <a:t>Waarnemingsstoornis </a:t>
            </a:r>
          </a:p>
          <a:p>
            <a:r>
              <a:rPr lang="nl-BE" sz="1800" dirty="0">
                <a:latin typeface="Helvetica" panose="020B0604020202020204" pitchFamily="34" charset="0"/>
                <a:cs typeface="Helvetica" panose="020B0604020202020204" pitchFamily="34" charset="0"/>
              </a:rPr>
              <a:t>Verschillende vormen</a:t>
            </a:r>
            <a:endParaRPr lang="nl-BE" sz="1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BE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924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942"/>
            <a:ext cx="10515600" cy="1325563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Objectief Smart Brace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  <a:latin typeface="Calibri heading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3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B6D57F1-6181-4A5C-A791-A44AEF21FA0E}"/>
              </a:ext>
            </a:extLst>
          </p:cNvPr>
          <p:cNvSpPr txBox="1">
            <a:spLocks/>
          </p:cNvSpPr>
          <p:nvPr/>
        </p:nvSpPr>
        <p:spPr>
          <a:xfrm>
            <a:off x="838200" y="2403275"/>
            <a:ext cx="10515600" cy="1714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sz="3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“Stimuleren</a:t>
            </a:r>
            <a:r>
              <a:rPr lang="nl-BE" sz="3200" i="1" dirty="0">
                <a:latin typeface="Helvetica" panose="020B0604020202020204" pitchFamily="34" charset="0"/>
                <a:cs typeface="Helvetica" panose="020B0604020202020204" pitchFamily="34" charset="0"/>
              </a:rPr>
              <a:t> en </a:t>
            </a:r>
            <a:r>
              <a:rPr lang="nl-BE" sz="3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monitoren</a:t>
            </a:r>
            <a:r>
              <a:rPr lang="nl-BE" sz="3200" i="1" dirty="0">
                <a:latin typeface="Helvetica" panose="020B0604020202020204" pitchFamily="34" charset="0"/>
                <a:cs typeface="Helvetica" panose="020B0604020202020204" pitchFamily="34" charset="0"/>
              </a:rPr>
              <a:t> van de </a:t>
            </a:r>
            <a:r>
              <a:rPr lang="nl-BE" sz="32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neglect</a:t>
            </a:r>
            <a:r>
              <a:rPr lang="nl-BE" sz="3200" i="1" dirty="0">
                <a:latin typeface="Helvetica" panose="020B0604020202020204" pitchFamily="34" charset="0"/>
                <a:cs typeface="Helvetica" panose="020B0604020202020204" pitchFamily="34" charset="0"/>
              </a:rPr>
              <a:t>-zijde </a:t>
            </a:r>
            <a:r>
              <a:rPr lang="nl-BE" sz="3200" i="1" u="sng" dirty="0">
                <a:latin typeface="Helvetica" panose="020B0604020202020204" pitchFamily="34" charset="0"/>
                <a:cs typeface="Helvetica" panose="020B0604020202020204" pitchFamily="34" charset="0"/>
              </a:rPr>
              <a:t>zonder tussenkomst</a:t>
            </a:r>
            <a:r>
              <a:rPr lang="nl-BE" sz="3200" i="1" dirty="0">
                <a:latin typeface="Helvetica" panose="020B0604020202020204" pitchFamily="34" charset="0"/>
                <a:cs typeface="Helvetica" panose="020B0604020202020204" pitchFamily="34" charset="0"/>
              </a:rPr>
              <a:t> van de therapeut om herstel van </a:t>
            </a:r>
            <a:r>
              <a:rPr lang="nl-BE" sz="3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de aandacht voor de </a:t>
            </a:r>
            <a:r>
              <a:rPr lang="nl-BE" sz="3200" b="1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neglect</a:t>
            </a:r>
            <a:r>
              <a:rPr lang="nl-BE" sz="3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 zijde</a:t>
            </a:r>
            <a:r>
              <a:rPr lang="nl-BE" sz="3200" i="1" dirty="0">
                <a:latin typeface="Helvetica" panose="020B0604020202020204" pitchFamily="34" charset="0"/>
                <a:cs typeface="Helvetica" panose="020B0604020202020204" pitchFamily="34" charset="0"/>
              </a:rPr>
              <a:t> te bevorderen.”</a:t>
            </a:r>
          </a:p>
        </p:txBody>
      </p:sp>
    </p:spTree>
    <p:extLst>
      <p:ext uri="{BB962C8B-B14F-4D97-AF65-F5344CB8AC3E}">
        <p14:creationId xmlns:p14="http://schemas.microsoft.com/office/powerpoint/2010/main" val="128851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942"/>
            <a:ext cx="10515600" cy="1325563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Werkplan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  <a:latin typeface="Calibri heading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4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D97B69-613F-46DC-A0BB-C992A180F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256" y="1383280"/>
            <a:ext cx="4127488" cy="40914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DB55360-A537-4A97-8E6D-D521220D9C89}"/>
              </a:ext>
            </a:extLst>
          </p:cNvPr>
          <p:cNvSpPr txBox="1"/>
          <p:nvPr/>
        </p:nvSpPr>
        <p:spPr>
          <a:xfrm>
            <a:off x="8159746" y="4665659"/>
            <a:ext cx="333486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latin typeface="Helvetica" panose="020B0604020202020204" pitchFamily="34" charset="0"/>
                <a:cs typeface="Helvetica" panose="020B0604020202020204" pitchFamily="34" charset="0"/>
              </a:rPr>
              <a:t>Wat is er mogelijk?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B8FD22-A8A5-4141-8FD2-31430DDA20F2}"/>
              </a:ext>
            </a:extLst>
          </p:cNvPr>
          <p:cNvSpPr txBox="1"/>
          <p:nvPr/>
        </p:nvSpPr>
        <p:spPr>
          <a:xfrm>
            <a:off x="697385" y="1720505"/>
            <a:ext cx="333487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nl-BE"/>
            </a:defPPr>
            <a:lvl1pPr algn="ctr">
              <a:defRPr>
                <a:solidFill>
                  <a:schemeClr val="dk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nl-BE" sz="2800" dirty="0"/>
              <a:t>Wat is er nodig?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65222992-BC40-4D2A-8DC3-4120645BE78D}"/>
              </a:ext>
            </a:extLst>
          </p:cNvPr>
          <p:cNvCxnSpPr>
            <a:cxnSpLocks/>
            <a:endCxn id="30" idx="3"/>
          </p:cNvCxnSpPr>
          <p:nvPr/>
        </p:nvCxnSpPr>
        <p:spPr>
          <a:xfrm rot="10800000">
            <a:off x="4032257" y="1982116"/>
            <a:ext cx="1667435" cy="1431323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019C08A1-0517-4069-B165-70B872B4CBE8}"/>
              </a:ext>
            </a:extLst>
          </p:cNvPr>
          <p:cNvCxnSpPr>
            <a:cxnSpLocks/>
            <a:endCxn id="30" idx="2"/>
          </p:cNvCxnSpPr>
          <p:nvPr/>
        </p:nvCxnSpPr>
        <p:spPr>
          <a:xfrm rot="10800000">
            <a:off x="2364822" y="2243725"/>
            <a:ext cx="3378061" cy="2339426"/>
          </a:xfrm>
          <a:prstGeom prst="curved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23FE4439-459F-4843-9C61-CA56799B9D4D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7410320" y="2872835"/>
            <a:ext cx="2416861" cy="1792824"/>
          </a:xfrm>
          <a:prstGeom prst="curved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4F93D9AD-392D-4CD5-8F90-58499A94C490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5553307" y="2968503"/>
            <a:ext cx="2606439" cy="1958766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6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942"/>
            <a:ext cx="10515600" cy="1325563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 is er mogelijk? – Monitoren/Stimuleren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  <a:latin typeface="Calibri heading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5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62DB64-B5F8-4FDE-8A98-B8B4ECD78171}"/>
              </a:ext>
            </a:extLst>
          </p:cNvPr>
          <p:cNvGrpSpPr/>
          <p:nvPr/>
        </p:nvGrpSpPr>
        <p:grpSpPr>
          <a:xfrm>
            <a:off x="547332" y="1696577"/>
            <a:ext cx="4836733" cy="3090836"/>
            <a:chOff x="563606" y="1674802"/>
            <a:chExt cx="5669231" cy="40931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276071D-CC46-4592-9712-66B4FE87DE5B}"/>
                </a:ext>
              </a:extLst>
            </p:cNvPr>
            <p:cNvGrpSpPr/>
            <p:nvPr/>
          </p:nvGrpSpPr>
          <p:grpSpPr>
            <a:xfrm>
              <a:off x="916752" y="1674802"/>
              <a:ext cx="5316085" cy="3666556"/>
              <a:chOff x="5700711" y="1328959"/>
              <a:chExt cx="6636126" cy="508745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A209430-9D1C-44D3-9D49-D1B77698B3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00711" y="1328959"/>
                <a:ext cx="6351900" cy="50874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6" name="Picture 2" descr="https://mbientlab.com/wp-content/uploads/2018/12/mio_sensor_04-730x1024.png">
                <a:extLst>
                  <a:ext uri="{FF2B5EF4-FFF2-40B4-BE49-F238E27FC236}">
                    <a16:creationId xmlns:a16="http://schemas.microsoft.com/office/drawing/2014/main" id="{3F79F5B6-77A2-4CA6-A4EC-A4FC8C0ABE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43222" y="1690688"/>
                <a:ext cx="1593615" cy="22352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2" descr="https://mbientlab.com/wp-content/uploads/2018/07/swristband2.jpg">
              <a:extLst>
                <a:ext uri="{FF2B5EF4-FFF2-40B4-BE49-F238E27FC236}">
                  <a16:creationId xmlns:a16="http://schemas.microsoft.com/office/drawing/2014/main" id="{42DEBD63-D244-43BA-943B-5F7E893B3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06" y="3808557"/>
              <a:ext cx="1959424" cy="1959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4DA09A-0B8F-4044-B3B0-C986D6A445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4174" y="2030676"/>
            <a:ext cx="1382575" cy="148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E7C8EB-1321-4133-950E-C75A6CDA0F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7092" y="3870760"/>
            <a:ext cx="2405901" cy="1027003"/>
          </a:xfrm>
          <a:prstGeom prst="rect">
            <a:avLst/>
          </a:prstGeom>
        </p:spPr>
      </p:pic>
      <p:pic>
        <p:nvPicPr>
          <p:cNvPr id="20" name="Picture 19" descr="Samsung Galaxy Watch 5 Zwart 40mm - Coolblue - Voor 23.59u, morgen in huis">
            <a:extLst>
              <a:ext uri="{FF2B5EF4-FFF2-40B4-BE49-F238E27FC236}">
                <a16:creationId xmlns:a16="http://schemas.microsoft.com/office/drawing/2014/main" id="{EA42AAD5-77A8-4977-A521-3B105DE7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569" y="1975991"/>
            <a:ext cx="978712" cy="14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EB55B634-C49F-48CB-B477-A0F42F33EB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6068" y="4396542"/>
            <a:ext cx="3135320" cy="1611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626CCA-A216-435D-814D-A2DD6A52026A}"/>
              </a:ext>
            </a:extLst>
          </p:cNvPr>
          <p:cNvSpPr/>
          <p:nvPr/>
        </p:nvSpPr>
        <p:spPr>
          <a:xfrm>
            <a:off x="8050991" y="1488026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Goniometer</a:t>
            </a:r>
            <a:endParaRPr lang="nl-BE" sz="1400" b="0" i="0" dirty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6715E8B-B9F4-409C-9E8E-88DD9CEAF143}"/>
              </a:ext>
            </a:extLst>
          </p:cNvPr>
          <p:cNvSpPr/>
          <p:nvPr/>
        </p:nvSpPr>
        <p:spPr>
          <a:xfrm>
            <a:off x="8003228" y="1664224"/>
            <a:ext cx="95525" cy="321832"/>
          </a:xfrm>
          <a:custGeom>
            <a:avLst/>
            <a:gdLst>
              <a:gd name="connsiteX0" fmla="*/ 147025 w 147025"/>
              <a:gd name="connsiteY0" fmla="*/ 0 h 376517"/>
              <a:gd name="connsiteX1" fmla="*/ 3590 w 147025"/>
              <a:gd name="connsiteY1" fmla="*/ 89647 h 376517"/>
              <a:gd name="connsiteX2" fmla="*/ 57378 w 147025"/>
              <a:gd name="connsiteY2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25" h="376517">
                <a:moveTo>
                  <a:pt x="147025" y="0"/>
                </a:moveTo>
                <a:cubicBezTo>
                  <a:pt x="82778" y="13447"/>
                  <a:pt x="18531" y="26894"/>
                  <a:pt x="3590" y="89647"/>
                </a:cubicBezTo>
                <a:cubicBezTo>
                  <a:pt x="-11351" y="152400"/>
                  <a:pt x="23013" y="264458"/>
                  <a:pt x="57378" y="37651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379C39-F131-40A8-B94E-733E00786A08}"/>
              </a:ext>
            </a:extLst>
          </p:cNvPr>
          <p:cNvSpPr/>
          <p:nvPr/>
        </p:nvSpPr>
        <p:spPr>
          <a:xfrm>
            <a:off x="5745272" y="1436747"/>
            <a:ext cx="5934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EMG</a:t>
            </a:r>
            <a:endParaRPr lang="nl-BE" sz="1400" b="0" i="0" dirty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6BD8F2E-D2D1-42B1-8E40-4FEFC95EF55E}"/>
              </a:ext>
            </a:extLst>
          </p:cNvPr>
          <p:cNvSpPr/>
          <p:nvPr/>
        </p:nvSpPr>
        <p:spPr>
          <a:xfrm>
            <a:off x="6266329" y="1590636"/>
            <a:ext cx="444656" cy="507105"/>
          </a:xfrm>
          <a:custGeom>
            <a:avLst/>
            <a:gdLst>
              <a:gd name="connsiteX0" fmla="*/ 170330 w 444656"/>
              <a:gd name="connsiteY0" fmla="*/ 507105 h 507105"/>
              <a:gd name="connsiteX1" fmla="*/ 439271 w 444656"/>
              <a:gd name="connsiteY1" fmla="*/ 247129 h 507105"/>
              <a:gd name="connsiteX2" fmla="*/ 322730 w 444656"/>
              <a:gd name="connsiteY2" fmla="*/ 31976 h 507105"/>
              <a:gd name="connsiteX3" fmla="*/ 0 w 444656"/>
              <a:gd name="connsiteY3" fmla="*/ 5082 h 50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656" h="507105">
                <a:moveTo>
                  <a:pt x="170330" y="507105"/>
                </a:moveTo>
                <a:cubicBezTo>
                  <a:pt x="292100" y="416711"/>
                  <a:pt x="413871" y="326317"/>
                  <a:pt x="439271" y="247129"/>
                </a:cubicBezTo>
                <a:cubicBezTo>
                  <a:pt x="464671" y="167941"/>
                  <a:pt x="395942" y="72317"/>
                  <a:pt x="322730" y="31976"/>
                </a:cubicBezTo>
                <a:cubicBezTo>
                  <a:pt x="249518" y="-8365"/>
                  <a:pt x="124759" y="-1642"/>
                  <a:pt x="0" y="5082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E08636-595E-459A-A3FC-2D977B90C7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2838" y="2030676"/>
            <a:ext cx="1382575" cy="1482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ED36413-A0F3-4FAB-BE04-92CD78C5ADCB}"/>
              </a:ext>
            </a:extLst>
          </p:cNvPr>
          <p:cNvSpPr/>
          <p:nvPr/>
        </p:nvSpPr>
        <p:spPr>
          <a:xfrm>
            <a:off x="6581841" y="5040497"/>
            <a:ext cx="5934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EMG</a:t>
            </a:r>
            <a:endParaRPr lang="nl-BE" sz="1400" b="0" i="0" dirty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D45C678-C982-4BA0-AA87-3E8B826D873B}"/>
              </a:ext>
            </a:extLst>
          </p:cNvPr>
          <p:cNvSpPr/>
          <p:nvPr/>
        </p:nvSpPr>
        <p:spPr>
          <a:xfrm rot="11570462">
            <a:off x="6215538" y="4644210"/>
            <a:ext cx="444656" cy="507105"/>
          </a:xfrm>
          <a:custGeom>
            <a:avLst/>
            <a:gdLst>
              <a:gd name="connsiteX0" fmla="*/ 170330 w 444656"/>
              <a:gd name="connsiteY0" fmla="*/ 507105 h 507105"/>
              <a:gd name="connsiteX1" fmla="*/ 439271 w 444656"/>
              <a:gd name="connsiteY1" fmla="*/ 247129 h 507105"/>
              <a:gd name="connsiteX2" fmla="*/ 322730 w 444656"/>
              <a:gd name="connsiteY2" fmla="*/ 31976 h 507105"/>
              <a:gd name="connsiteX3" fmla="*/ 0 w 444656"/>
              <a:gd name="connsiteY3" fmla="*/ 5082 h 50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656" h="507105">
                <a:moveTo>
                  <a:pt x="170330" y="507105"/>
                </a:moveTo>
                <a:cubicBezTo>
                  <a:pt x="292100" y="416711"/>
                  <a:pt x="413871" y="326317"/>
                  <a:pt x="439271" y="247129"/>
                </a:cubicBezTo>
                <a:cubicBezTo>
                  <a:pt x="464671" y="167941"/>
                  <a:pt x="395942" y="72317"/>
                  <a:pt x="322730" y="31976"/>
                </a:cubicBezTo>
                <a:cubicBezTo>
                  <a:pt x="249518" y="-8365"/>
                  <a:pt x="124759" y="-1642"/>
                  <a:pt x="0" y="5082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42CB03-4C97-433C-8F20-40ACE43069A1}"/>
              </a:ext>
            </a:extLst>
          </p:cNvPr>
          <p:cNvSpPr/>
          <p:nvPr/>
        </p:nvSpPr>
        <p:spPr>
          <a:xfrm>
            <a:off x="2578845" y="4583214"/>
            <a:ext cx="95525" cy="321832"/>
          </a:xfrm>
          <a:custGeom>
            <a:avLst/>
            <a:gdLst>
              <a:gd name="connsiteX0" fmla="*/ 147025 w 147025"/>
              <a:gd name="connsiteY0" fmla="*/ 0 h 376517"/>
              <a:gd name="connsiteX1" fmla="*/ 3590 w 147025"/>
              <a:gd name="connsiteY1" fmla="*/ 89647 h 376517"/>
              <a:gd name="connsiteX2" fmla="*/ 57378 w 147025"/>
              <a:gd name="connsiteY2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25" h="376517">
                <a:moveTo>
                  <a:pt x="147025" y="0"/>
                </a:moveTo>
                <a:cubicBezTo>
                  <a:pt x="82778" y="13447"/>
                  <a:pt x="18531" y="26894"/>
                  <a:pt x="3590" y="89647"/>
                </a:cubicBezTo>
                <a:cubicBezTo>
                  <a:pt x="-11351" y="152400"/>
                  <a:pt x="23013" y="264458"/>
                  <a:pt x="57378" y="37651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C2A37-6F4B-4CFF-A9C9-628CA11D6093}"/>
              </a:ext>
            </a:extLst>
          </p:cNvPr>
          <p:cNvSpPr/>
          <p:nvPr/>
        </p:nvSpPr>
        <p:spPr>
          <a:xfrm>
            <a:off x="2305683" y="4919835"/>
            <a:ext cx="1200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IMU + </a:t>
            </a:r>
            <a:r>
              <a:rPr lang="nl-BE" sz="1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Tactor</a:t>
            </a:r>
            <a:endParaRPr lang="nl-BE" sz="1400" b="0" i="0" dirty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AC455E-B8EB-4974-A65F-ACFBD1AB13AF}"/>
              </a:ext>
            </a:extLst>
          </p:cNvPr>
          <p:cNvSpPr/>
          <p:nvPr/>
        </p:nvSpPr>
        <p:spPr>
          <a:xfrm>
            <a:off x="8504745" y="6075794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Haptic</a:t>
            </a:r>
            <a:r>
              <a:rPr lang="nl-BE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feedback </a:t>
            </a:r>
            <a:br>
              <a:rPr lang="nl-BE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nl-BE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modules</a:t>
            </a:r>
            <a:endParaRPr lang="nl-BE" sz="1400" b="0" i="0" dirty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CE01D55-4985-41FD-8679-EBC3F5A17F14}"/>
              </a:ext>
            </a:extLst>
          </p:cNvPr>
          <p:cNvSpPr/>
          <p:nvPr/>
        </p:nvSpPr>
        <p:spPr>
          <a:xfrm rot="11694922">
            <a:off x="10037859" y="5962528"/>
            <a:ext cx="95525" cy="321832"/>
          </a:xfrm>
          <a:custGeom>
            <a:avLst/>
            <a:gdLst>
              <a:gd name="connsiteX0" fmla="*/ 147025 w 147025"/>
              <a:gd name="connsiteY0" fmla="*/ 0 h 376517"/>
              <a:gd name="connsiteX1" fmla="*/ 3590 w 147025"/>
              <a:gd name="connsiteY1" fmla="*/ 89647 h 376517"/>
              <a:gd name="connsiteX2" fmla="*/ 57378 w 147025"/>
              <a:gd name="connsiteY2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25" h="376517">
                <a:moveTo>
                  <a:pt x="147025" y="0"/>
                </a:moveTo>
                <a:cubicBezTo>
                  <a:pt x="82778" y="13447"/>
                  <a:pt x="18531" y="26894"/>
                  <a:pt x="3590" y="89647"/>
                </a:cubicBezTo>
                <a:cubicBezTo>
                  <a:pt x="-11351" y="152400"/>
                  <a:pt x="23013" y="264458"/>
                  <a:pt x="57378" y="37651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4099496-832B-4413-B65A-D01105FEC787}"/>
              </a:ext>
            </a:extLst>
          </p:cNvPr>
          <p:cNvSpPr/>
          <p:nvPr/>
        </p:nvSpPr>
        <p:spPr>
          <a:xfrm rot="4605041">
            <a:off x="10256349" y="1869759"/>
            <a:ext cx="95525" cy="321832"/>
          </a:xfrm>
          <a:custGeom>
            <a:avLst/>
            <a:gdLst>
              <a:gd name="connsiteX0" fmla="*/ 147025 w 147025"/>
              <a:gd name="connsiteY0" fmla="*/ 0 h 376517"/>
              <a:gd name="connsiteX1" fmla="*/ 3590 w 147025"/>
              <a:gd name="connsiteY1" fmla="*/ 89647 h 376517"/>
              <a:gd name="connsiteX2" fmla="*/ 57378 w 147025"/>
              <a:gd name="connsiteY2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25" h="376517">
                <a:moveTo>
                  <a:pt x="147025" y="0"/>
                </a:moveTo>
                <a:cubicBezTo>
                  <a:pt x="82778" y="13447"/>
                  <a:pt x="18531" y="26894"/>
                  <a:pt x="3590" y="89647"/>
                </a:cubicBezTo>
                <a:cubicBezTo>
                  <a:pt x="-11351" y="152400"/>
                  <a:pt x="23013" y="264458"/>
                  <a:pt x="57378" y="37651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07E462-1236-4F4A-82F3-66B12436F8CF}"/>
              </a:ext>
            </a:extLst>
          </p:cNvPr>
          <p:cNvSpPr/>
          <p:nvPr/>
        </p:nvSpPr>
        <p:spPr>
          <a:xfrm>
            <a:off x="10136532" y="2048457"/>
            <a:ext cx="2010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IMU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BIA, ECG, HR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 </a:t>
            </a:r>
            <a:r>
              <a:rPr lang="en-US" sz="1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tactor</a:t>
            </a:r>
            <a:r>
              <a:rPr lang="en-US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geluid</a:t>
            </a:r>
            <a:r>
              <a:rPr lang="en-US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&amp; </a:t>
            </a:r>
            <a:r>
              <a:rPr lang="en-US" sz="1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beeld</a:t>
            </a:r>
            <a:endParaRPr lang="nl-BE" sz="1400" b="0" i="0" dirty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4B55A3-4A46-4EA0-816B-D416693203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4611" y="4518926"/>
            <a:ext cx="5925671" cy="274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https://cdn.shopify.com/s/files/1/0601/9629/t/29/assets/heromin-1671528711242.png?v=1671528717">
            <a:extLst>
              <a:ext uri="{FF2B5EF4-FFF2-40B4-BE49-F238E27FC236}">
                <a16:creationId xmlns:a16="http://schemas.microsoft.com/office/drawing/2014/main" id="{4239671A-4BB6-454A-A85C-09B0B32F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743" y="3710357"/>
            <a:ext cx="2089523" cy="20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106695D-E50C-4E38-8400-E364E8DF430C}"/>
              </a:ext>
            </a:extLst>
          </p:cNvPr>
          <p:cNvSpPr/>
          <p:nvPr/>
        </p:nvSpPr>
        <p:spPr>
          <a:xfrm>
            <a:off x="4064108" y="5381943"/>
            <a:ext cx="95525" cy="321832"/>
          </a:xfrm>
          <a:custGeom>
            <a:avLst/>
            <a:gdLst>
              <a:gd name="connsiteX0" fmla="*/ 147025 w 147025"/>
              <a:gd name="connsiteY0" fmla="*/ 0 h 376517"/>
              <a:gd name="connsiteX1" fmla="*/ 3590 w 147025"/>
              <a:gd name="connsiteY1" fmla="*/ 89647 h 376517"/>
              <a:gd name="connsiteX2" fmla="*/ 57378 w 147025"/>
              <a:gd name="connsiteY2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25" h="376517">
                <a:moveTo>
                  <a:pt x="147025" y="0"/>
                </a:moveTo>
                <a:cubicBezTo>
                  <a:pt x="82778" y="13447"/>
                  <a:pt x="18531" y="26894"/>
                  <a:pt x="3590" y="89647"/>
                </a:cubicBezTo>
                <a:cubicBezTo>
                  <a:pt x="-11351" y="152400"/>
                  <a:pt x="23013" y="264458"/>
                  <a:pt x="57378" y="37651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19A52C0-DA8D-46FC-8363-F0B5E1B055B0}"/>
              </a:ext>
            </a:extLst>
          </p:cNvPr>
          <p:cNvSpPr/>
          <p:nvPr/>
        </p:nvSpPr>
        <p:spPr>
          <a:xfrm>
            <a:off x="3790946" y="5718564"/>
            <a:ext cx="1579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Elektrische schok</a:t>
            </a:r>
            <a:endParaRPr lang="nl-BE" sz="1400" b="0" i="0" dirty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1F652B8-366F-4BE6-91D1-D412C75201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10826338" y="2472887"/>
            <a:ext cx="1020195" cy="1912225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DCF6E7C-665F-49AE-A5D2-0DA3BD5C3841}"/>
              </a:ext>
            </a:extLst>
          </p:cNvPr>
          <p:cNvSpPr/>
          <p:nvPr/>
        </p:nvSpPr>
        <p:spPr>
          <a:xfrm rot="1428016">
            <a:off x="10238988" y="3504321"/>
            <a:ext cx="95525" cy="321832"/>
          </a:xfrm>
          <a:custGeom>
            <a:avLst/>
            <a:gdLst>
              <a:gd name="connsiteX0" fmla="*/ 147025 w 147025"/>
              <a:gd name="connsiteY0" fmla="*/ 0 h 376517"/>
              <a:gd name="connsiteX1" fmla="*/ 3590 w 147025"/>
              <a:gd name="connsiteY1" fmla="*/ 89647 h 376517"/>
              <a:gd name="connsiteX2" fmla="*/ 57378 w 147025"/>
              <a:gd name="connsiteY2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25" h="376517">
                <a:moveTo>
                  <a:pt x="147025" y="0"/>
                </a:moveTo>
                <a:cubicBezTo>
                  <a:pt x="82778" y="13447"/>
                  <a:pt x="18531" y="26894"/>
                  <a:pt x="3590" y="89647"/>
                </a:cubicBezTo>
                <a:cubicBezTo>
                  <a:pt x="-11351" y="152400"/>
                  <a:pt x="23013" y="264458"/>
                  <a:pt x="57378" y="37651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0F570AE-F21B-432D-B207-83791E6C2CD0}"/>
              </a:ext>
            </a:extLst>
          </p:cNvPr>
          <p:cNvSpPr/>
          <p:nvPr/>
        </p:nvSpPr>
        <p:spPr>
          <a:xfrm>
            <a:off x="9474233" y="3823014"/>
            <a:ext cx="1407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Therapy</a:t>
            </a:r>
            <a:r>
              <a:rPr lang="nl-BE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gloves</a:t>
            </a:r>
            <a:endParaRPr lang="nl-BE" sz="1400" b="0" i="0" dirty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FC2941D-BC9D-4AFA-8BBE-FEE8046EB2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8907" y="4818146"/>
            <a:ext cx="1711566" cy="1177350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F38D467-C34B-4F48-839E-ED0C8EFD56E4}"/>
              </a:ext>
            </a:extLst>
          </p:cNvPr>
          <p:cNvSpPr/>
          <p:nvPr/>
        </p:nvSpPr>
        <p:spPr>
          <a:xfrm rot="7219251">
            <a:off x="2012224" y="5356086"/>
            <a:ext cx="95525" cy="321832"/>
          </a:xfrm>
          <a:custGeom>
            <a:avLst/>
            <a:gdLst>
              <a:gd name="connsiteX0" fmla="*/ 147025 w 147025"/>
              <a:gd name="connsiteY0" fmla="*/ 0 h 376517"/>
              <a:gd name="connsiteX1" fmla="*/ 3590 w 147025"/>
              <a:gd name="connsiteY1" fmla="*/ 89647 h 376517"/>
              <a:gd name="connsiteX2" fmla="*/ 57378 w 147025"/>
              <a:gd name="connsiteY2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25" h="376517">
                <a:moveTo>
                  <a:pt x="147025" y="0"/>
                </a:moveTo>
                <a:cubicBezTo>
                  <a:pt x="82778" y="13447"/>
                  <a:pt x="18531" y="26894"/>
                  <a:pt x="3590" y="89647"/>
                </a:cubicBezTo>
                <a:cubicBezTo>
                  <a:pt x="-11351" y="152400"/>
                  <a:pt x="23013" y="264458"/>
                  <a:pt x="57378" y="37651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06792F-F564-41BD-A318-B81260F4A1FA}"/>
              </a:ext>
            </a:extLst>
          </p:cNvPr>
          <p:cNvSpPr/>
          <p:nvPr/>
        </p:nvSpPr>
        <p:spPr>
          <a:xfrm>
            <a:off x="1895709" y="5688822"/>
            <a:ext cx="1426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IMU, barometer</a:t>
            </a:r>
            <a:endParaRPr lang="nl-BE" sz="1400" b="0" i="0" dirty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34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28" grpId="0"/>
      <p:bldP spid="17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8" grpId="0" animBg="1"/>
      <p:bldP spid="39" grpId="0"/>
      <p:bldP spid="41" grpId="0" animBg="1"/>
      <p:bldP spid="42" grpId="0"/>
      <p:bldP spid="44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942"/>
            <a:ext cx="10515600" cy="1325563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 is er nodig? – Focusgroep zorgverleners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  <a:latin typeface="Calibri heading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6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47AA421-4187-4FB7-8E64-FF1781271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591" y="1622146"/>
            <a:ext cx="10515600" cy="409285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sz="2600" u="sng" dirty="0" err="1">
                <a:latin typeface="Helvetica" panose="020B0604020202020204" pitchFamily="34" charset="0"/>
                <a:cs typeface="Helvetica" panose="020B0604020202020204" pitchFamily="34" charset="0"/>
              </a:rPr>
              <a:t>Neglect</a:t>
            </a:r>
            <a:br>
              <a:rPr lang="nl-NL" sz="2600" u="sng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nl-NL" sz="2600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  <a:t>Verschillende vormen</a:t>
            </a:r>
          </a:p>
          <a:p>
            <a:pPr lvl="1"/>
            <a: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  <a:t>Bewust prikkel kunnen verwerken</a:t>
            </a:r>
          </a:p>
          <a:p>
            <a:pPr lvl="1"/>
            <a:endParaRPr lang="nl-NL" sz="2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sz="2600" u="sng" dirty="0">
                <a:latin typeface="Helvetica" panose="020B0604020202020204" pitchFamily="34" charset="0"/>
                <a:cs typeface="Helvetica" panose="020B0604020202020204" pitchFamily="34" charset="0"/>
              </a:rPr>
              <a:t>Prikkel</a:t>
            </a:r>
            <a:br>
              <a:rPr lang="nl-NL" sz="2600" u="sng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nl-NL" sz="2600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  <a:t>Combinatie van auditieve, tactiele en visuele prikkels</a:t>
            </a:r>
          </a:p>
          <a:p>
            <a:pPr lvl="1"/>
            <a: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  <a:t>Configureerbaar per patiënt</a:t>
            </a:r>
          </a:p>
          <a:p>
            <a:pPr lvl="1"/>
            <a: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  <a:t>Op willekeurige tijdstippen</a:t>
            </a:r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r>
              <a:rPr lang="nl-NL" sz="2600" u="sng" dirty="0">
                <a:latin typeface="Helvetica" panose="020B0604020202020204" pitchFamily="34" charset="0"/>
                <a:cs typeface="Helvetica" panose="020B0604020202020204" pitchFamily="34" charset="0"/>
              </a:rPr>
              <a:t>Barrières</a:t>
            </a:r>
            <a:br>
              <a:rPr lang="nl-NL" sz="2600" u="sng" dirty="0"/>
            </a:br>
            <a:endParaRPr lang="nl-NL" sz="2600" u="sng" dirty="0"/>
          </a:p>
          <a:p>
            <a:pPr lvl="1"/>
            <a: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  <a:t>Verzwakte cognitie</a:t>
            </a:r>
          </a:p>
          <a:p>
            <a:pPr lvl="1"/>
            <a: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  <a:t>Ondersteuning bij gebruik</a:t>
            </a:r>
          </a:p>
          <a:p>
            <a:pPr lvl="1"/>
            <a:r>
              <a:rPr lang="nl-NL" sz="2600" dirty="0">
                <a:latin typeface="Helvetica" panose="020B0604020202020204" pitchFamily="34" charset="0"/>
                <a:cs typeface="Helvetica" panose="020B0604020202020204" pitchFamily="34" charset="0"/>
              </a:rPr>
              <a:t>Kostprijs</a:t>
            </a:r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nl-NL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endParaRPr lang="nl-NL" dirty="0"/>
          </a:p>
        </p:txBody>
      </p:sp>
      <p:pic>
        <p:nvPicPr>
          <p:cNvPr id="14" name="Picture 2" descr="Free Bracelet Icon. SVG, EPS, JPG, PNG. Download Bracelet Icon.">
            <a:extLst>
              <a:ext uri="{FF2B5EF4-FFF2-40B4-BE49-F238E27FC236}">
                <a16:creationId xmlns:a16="http://schemas.microsoft.com/office/drawing/2014/main" id="{99CAD180-1E5C-4F25-9C33-66A43FB3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04" y="2824298"/>
            <a:ext cx="1789418" cy="17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6">
            <a:extLst>
              <a:ext uri="{FF2B5EF4-FFF2-40B4-BE49-F238E27FC236}">
                <a16:creationId xmlns:a16="http://schemas.microsoft.com/office/drawing/2014/main" id="{E69BA45B-5A2A-4D5C-AD3A-75C68D48A9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8534" y="3136664"/>
            <a:ext cx="1211253" cy="1164686"/>
          </a:xfrm>
          <a:prstGeom prst="rect">
            <a:avLst/>
          </a:prstGeom>
        </p:spPr>
      </p:pic>
      <p:pic>
        <p:nvPicPr>
          <p:cNvPr id="16" name="Afbeelding 17">
            <a:extLst>
              <a:ext uri="{FF2B5EF4-FFF2-40B4-BE49-F238E27FC236}">
                <a16:creationId xmlns:a16="http://schemas.microsoft.com/office/drawing/2014/main" id="{DC2CE1A2-2F26-434C-BF64-6464ED3B8D4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10407" y="3188329"/>
            <a:ext cx="1836962" cy="1061356"/>
          </a:xfrm>
          <a:prstGeom prst="rect">
            <a:avLst/>
          </a:prstGeom>
        </p:spPr>
      </p:pic>
      <p:cxnSp>
        <p:nvCxnSpPr>
          <p:cNvPr id="18" name="Rechte verbindingslijn met pijl 4">
            <a:extLst>
              <a:ext uri="{FF2B5EF4-FFF2-40B4-BE49-F238E27FC236}">
                <a16:creationId xmlns:a16="http://schemas.microsoft.com/office/drawing/2014/main" id="{FCC0227C-788B-4715-8655-AFD3240E5681}"/>
              </a:ext>
            </a:extLst>
          </p:cNvPr>
          <p:cNvCxnSpPr>
            <a:cxnSpLocks/>
          </p:cNvCxnSpPr>
          <p:nvPr/>
        </p:nvCxnSpPr>
        <p:spPr>
          <a:xfrm flipH="1">
            <a:off x="7799294" y="3690755"/>
            <a:ext cx="3479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chte verbindingslijn met pijl 18">
            <a:extLst>
              <a:ext uri="{FF2B5EF4-FFF2-40B4-BE49-F238E27FC236}">
                <a16:creationId xmlns:a16="http://schemas.microsoft.com/office/drawing/2014/main" id="{274731F1-9C07-477C-8DE7-DCBBFCA780A7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9361906" y="3719007"/>
            <a:ext cx="2485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4" descr="Hand Icoon Stockvectorkunst en meer beelden van Hand - iStock">
            <a:extLst>
              <a:ext uri="{FF2B5EF4-FFF2-40B4-BE49-F238E27FC236}">
                <a16:creationId xmlns:a16="http://schemas.microsoft.com/office/drawing/2014/main" id="{606C5555-E979-41E2-8608-4808F772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624" y="1720505"/>
            <a:ext cx="997177" cy="99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Rechte verbindingslijn met pijl 20">
            <a:extLst>
              <a:ext uri="{FF2B5EF4-FFF2-40B4-BE49-F238E27FC236}">
                <a16:creationId xmlns:a16="http://schemas.microsoft.com/office/drawing/2014/main" id="{30ADF19E-11A1-429A-AF7A-F69C3EC1E096}"/>
              </a:ext>
            </a:extLst>
          </p:cNvPr>
          <p:cNvCxnSpPr>
            <a:cxnSpLocks/>
          </p:cNvCxnSpPr>
          <p:nvPr/>
        </p:nvCxnSpPr>
        <p:spPr>
          <a:xfrm flipV="1">
            <a:off x="8810915" y="2717892"/>
            <a:ext cx="0" cy="36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BC83EA5-0118-4877-A957-B61F978C731D}"/>
              </a:ext>
            </a:extLst>
          </p:cNvPr>
          <p:cNvSpPr/>
          <p:nvPr/>
        </p:nvSpPr>
        <p:spPr>
          <a:xfrm>
            <a:off x="5271409" y="46781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BE" b="1" i="1" dirty="0">
                <a:latin typeface="Helvetica" panose="020B0604020202020204" pitchFamily="34" charset="0"/>
                <a:cs typeface="Helvetica" panose="020B0604020202020204" pitchFamily="34" charset="0"/>
              </a:rPr>
              <a:t>“</a:t>
            </a:r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De patiënt zelf gaat er niet aan denken om het aan te doen. Hij heeft geen probleem hé, in zijn eigen idee.”</a:t>
            </a:r>
          </a:p>
        </p:txBody>
      </p:sp>
    </p:spTree>
    <p:extLst>
      <p:ext uri="{BB962C8B-B14F-4D97-AF65-F5344CB8AC3E}">
        <p14:creationId xmlns:p14="http://schemas.microsoft.com/office/powerpoint/2010/main" val="83509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F535511-ADEC-4D9E-BD00-058F9CBDF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09" b="69576"/>
          <a:stretch/>
        </p:blipFill>
        <p:spPr>
          <a:xfrm>
            <a:off x="857250" y="1315340"/>
            <a:ext cx="3930651" cy="14167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7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9B10A0-F42C-4027-9B91-E8766A1BC2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" r="1521" b="9389"/>
          <a:stretch/>
        </p:blipFill>
        <p:spPr>
          <a:xfrm>
            <a:off x="6191933" y="5044701"/>
            <a:ext cx="5497733" cy="9272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36063A-BB6D-4571-A8B5-146198CFA634}"/>
              </a:ext>
            </a:extLst>
          </p:cNvPr>
          <p:cNvSpPr/>
          <p:nvPr/>
        </p:nvSpPr>
        <p:spPr>
          <a:xfrm>
            <a:off x="7404100" y="2283471"/>
            <a:ext cx="2191455" cy="2796529"/>
          </a:xfrm>
          <a:custGeom>
            <a:avLst/>
            <a:gdLst>
              <a:gd name="connsiteX0" fmla="*/ 0 w 2191455"/>
              <a:gd name="connsiteY0" fmla="*/ 27929 h 2796529"/>
              <a:gd name="connsiteX1" fmla="*/ 787400 w 2191455"/>
              <a:gd name="connsiteY1" fmla="*/ 104129 h 2796529"/>
              <a:gd name="connsiteX2" fmla="*/ 1447800 w 2191455"/>
              <a:gd name="connsiteY2" fmla="*/ 2529 h 2796529"/>
              <a:gd name="connsiteX3" fmla="*/ 1892300 w 2191455"/>
              <a:gd name="connsiteY3" fmla="*/ 231129 h 2796529"/>
              <a:gd name="connsiteX4" fmla="*/ 2171700 w 2191455"/>
              <a:gd name="connsiteY4" fmla="*/ 1082029 h 2796529"/>
              <a:gd name="connsiteX5" fmla="*/ 2146300 w 2191455"/>
              <a:gd name="connsiteY5" fmla="*/ 2796529 h 279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1455" h="2796529">
                <a:moveTo>
                  <a:pt x="0" y="27929"/>
                </a:moveTo>
                <a:cubicBezTo>
                  <a:pt x="273050" y="68145"/>
                  <a:pt x="546100" y="108362"/>
                  <a:pt x="787400" y="104129"/>
                </a:cubicBezTo>
                <a:cubicBezTo>
                  <a:pt x="1028700" y="99896"/>
                  <a:pt x="1263650" y="-18638"/>
                  <a:pt x="1447800" y="2529"/>
                </a:cubicBezTo>
                <a:cubicBezTo>
                  <a:pt x="1631950" y="23696"/>
                  <a:pt x="1771650" y="51212"/>
                  <a:pt x="1892300" y="231129"/>
                </a:cubicBezTo>
                <a:cubicBezTo>
                  <a:pt x="2012950" y="411046"/>
                  <a:pt x="2129367" y="654462"/>
                  <a:pt x="2171700" y="1082029"/>
                </a:cubicBezTo>
                <a:cubicBezTo>
                  <a:pt x="2214033" y="1509596"/>
                  <a:pt x="2180166" y="2153062"/>
                  <a:pt x="2146300" y="2796529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3693C28-A063-48D5-8FB7-31E2797F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942"/>
            <a:ext cx="10515600" cy="1325563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 is er nodig? – Protocol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5E6D788-3EFB-48A1-B93E-01CB76129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91" t="2639" r="1245" b="71128"/>
          <a:stretch/>
        </p:blipFill>
        <p:spPr>
          <a:xfrm>
            <a:off x="4787901" y="1438274"/>
            <a:ext cx="2616200" cy="1221581"/>
          </a:xfrm>
          <a:prstGeom prst="rect">
            <a:avLst/>
          </a:prstGeom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26B2DA92-7E18-44A4-B163-3F2C287E1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725" y="2659855"/>
            <a:ext cx="6638900" cy="1649037"/>
          </a:xfrm>
          <a:prstGeom prst="rect">
            <a:avLst/>
          </a:prstGeom>
        </p:spPr>
      </p:pic>
      <p:pic>
        <p:nvPicPr>
          <p:cNvPr id="3073" name="Picture 3072">
            <a:extLst>
              <a:ext uri="{FF2B5EF4-FFF2-40B4-BE49-F238E27FC236}">
                <a16:creationId xmlns:a16="http://schemas.microsoft.com/office/drawing/2014/main" id="{26ADD66F-2CD9-4DC9-B571-811DF21D7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4293235"/>
            <a:ext cx="7081029" cy="176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  <a:latin typeface="Calibri heading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8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7BE2F-705F-4694-A40A-6F856D09C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413" y="1041707"/>
            <a:ext cx="9061174" cy="46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14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616-634B-4878-A2DD-ED544E1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942"/>
            <a:ext cx="10515600" cy="1325563"/>
          </a:xfrm>
        </p:spPr>
        <p:txBody>
          <a:bodyPr>
            <a:normAutofit/>
          </a:bodyPr>
          <a:lstStyle/>
          <a:p>
            <a:r>
              <a:rPr lang="nl-BE" sz="3200" b="1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Optie 1 - Smartwatch</a:t>
            </a:r>
            <a:endParaRPr lang="nl-BE" sz="32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DE4266-D42D-4F2C-9DDB-26D349AD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230188"/>
            <a:ext cx="1395412" cy="31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453EF-57D2-4D9B-8025-2F69830C9D03}"/>
              </a:ext>
            </a:extLst>
          </p:cNvPr>
          <p:cNvSpPr txBox="1"/>
          <p:nvPr/>
        </p:nvSpPr>
        <p:spPr>
          <a:xfrm>
            <a:off x="857250" y="559482"/>
            <a:ext cx="227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headings"/>
              </a:rPr>
              <a:t>Smart Brace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  <a:latin typeface="Calibri heading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D6CF-B4E0-4664-BD81-7E5B42FE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7D45D1-687E-4388-85BD-2D1496D318B3}" type="slidenum">
              <a:rPr lang="nl-BE" smtClean="0"/>
              <a:t>9</a:t>
            </a:fld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84B88-A604-46B9-A510-77245F41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3" y="6194604"/>
            <a:ext cx="4743320" cy="46257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E243089-BCA6-42E9-BAB4-2B4E2D1F9A5C}"/>
              </a:ext>
            </a:extLst>
          </p:cNvPr>
          <p:cNvSpPr/>
          <p:nvPr/>
        </p:nvSpPr>
        <p:spPr>
          <a:xfrm>
            <a:off x="3286970" y="4146573"/>
            <a:ext cx="1615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“Goedkoop”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9847EB-85BB-49F5-8FED-D20F4DB2319A}"/>
              </a:ext>
            </a:extLst>
          </p:cNvPr>
          <p:cNvSpPr/>
          <p:nvPr/>
        </p:nvSpPr>
        <p:spPr>
          <a:xfrm>
            <a:off x="7283254" y="3339507"/>
            <a:ext cx="2585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u="sng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Stimuli zijn beperkt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A87C5E-CB9C-4DA0-9D27-C4ED31219398}"/>
              </a:ext>
            </a:extLst>
          </p:cNvPr>
          <p:cNvSpPr/>
          <p:nvPr/>
        </p:nvSpPr>
        <p:spPr>
          <a:xfrm>
            <a:off x="7261741" y="4522267"/>
            <a:ext cx="153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 Batterij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1893D3E-D7DB-4681-AD7C-388B9D78074F}"/>
              </a:ext>
            </a:extLst>
          </p:cNvPr>
          <p:cNvSpPr/>
          <p:nvPr/>
        </p:nvSpPr>
        <p:spPr>
          <a:xfrm>
            <a:off x="6491464" y="2432708"/>
            <a:ext cx="895350" cy="157282"/>
          </a:xfrm>
          <a:custGeom>
            <a:avLst/>
            <a:gdLst>
              <a:gd name="connsiteX0" fmla="*/ 895350 w 895350"/>
              <a:gd name="connsiteY0" fmla="*/ 104775 h 157282"/>
              <a:gd name="connsiteX1" fmla="*/ 400050 w 895350"/>
              <a:gd name="connsiteY1" fmla="*/ 152400 h 157282"/>
              <a:gd name="connsiteX2" fmla="*/ 0 w 895350"/>
              <a:gd name="connsiteY2" fmla="*/ 0 h 15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" h="157282">
                <a:moveTo>
                  <a:pt x="895350" y="104775"/>
                </a:moveTo>
                <a:cubicBezTo>
                  <a:pt x="722312" y="137319"/>
                  <a:pt x="549275" y="169863"/>
                  <a:pt x="400050" y="152400"/>
                </a:cubicBezTo>
                <a:cubicBezTo>
                  <a:pt x="250825" y="134937"/>
                  <a:pt x="125412" y="67468"/>
                  <a:pt x="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BBE52FD-8484-455D-ADD6-78760EF2638F}"/>
              </a:ext>
            </a:extLst>
          </p:cNvPr>
          <p:cNvSpPr/>
          <p:nvPr/>
        </p:nvSpPr>
        <p:spPr>
          <a:xfrm>
            <a:off x="6673872" y="3752964"/>
            <a:ext cx="990600" cy="276399"/>
          </a:xfrm>
          <a:custGeom>
            <a:avLst/>
            <a:gdLst>
              <a:gd name="connsiteX0" fmla="*/ 990600 w 990600"/>
              <a:gd name="connsiteY0" fmla="*/ 0 h 276399"/>
              <a:gd name="connsiteX1" fmla="*/ 942975 w 990600"/>
              <a:gd name="connsiteY1" fmla="*/ 133350 h 276399"/>
              <a:gd name="connsiteX2" fmla="*/ 847725 w 990600"/>
              <a:gd name="connsiteY2" fmla="*/ 219075 h 276399"/>
              <a:gd name="connsiteX3" fmla="*/ 666750 w 990600"/>
              <a:gd name="connsiteY3" fmla="*/ 276225 h 276399"/>
              <a:gd name="connsiteX4" fmla="*/ 276225 w 990600"/>
              <a:gd name="connsiteY4" fmla="*/ 238125 h 276399"/>
              <a:gd name="connsiteX5" fmla="*/ 0 w 990600"/>
              <a:gd name="connsiteY5" fmla="*/ 209550 h 27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276399">
                <a:moveTo>
                  <a:pt x="990600" y="0"/>
                </a:moveTo>
                <a:cubicBezTo>
                  <a:pt x="978693" y="48419"/>
                  <a:pt x="966787" y="96838"/>
                  <a:pt x="942975" y="133350"/>
                </a:cubicBezTo>
                <a:cubicBezTo>
                  <a:pt x="919163" y="169862"/>
                  <a:pt x="893762" y="195263"/>
                  <a:pt x="847725" y="219075"/>
                </a:cubicBezTo>
                <a:cubicBezTo>
                  <a:pt x="801687" y="242888"/>
                  <a:pt x="762000" y="273050"/>
                  <a:pt x="666750" y="276225"/>
                </a:cubicBezTo>
                <a:cubicBezTo>
                  <a:pt x="571500" y="279400"/>
                  <a:pt x="276225" y="238125"/>
                  <a:pt x="276225" y="238125"/>
                </a:cubicBezTo>
                <a:lnTo>
                  <a:pt x="0" y="20955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61ACA71-C2AC-4831-9052-DFF3885B2D8B}"/>
              </a:ext>
            </a:extLst>
          </p:cNvPr>
          <p:cNvSpPr/>
          <p:nvPr/>
        </p:nvSpPr>
        <p:spPr>
          <a:xfrm flipH="1">
            <a:off x="6580544" y="4075585"/>
            <a:ext cx="936842" cy="600274"/>
          </a:xfrm>
          <a:custGeom>
            <a:avLst/>
            <a:gdLst>
              <a:gd name="connsiteX0" fmla="*/ 0 w 882479"/>
              <a:gd name="connsiteY0" fmla="*/ 600075 h 600274"/>
              <a:gd name="connsiteX1" fmla="*/ 609600 w 882479"/>
              <a:gd name="connsiteY1" fmla="*/ 552450 h 600274"/>
              <a:gd name="connsiteX2" fmla="*/ 847725 w 882479"/>
              <a:gd name="connsiteY2" fmla="*/ 304800 h 600274"/>
              <a:gd name="connsiteX3" fmla="*/ 876300 w 882479"/>
              <a:gd name="connsiteY3" fmla="*/ 0 h 60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479" h="600274">
                <a:moveTo>
                  <a:pt x="0" y="600075"/>
                </a:moveTo>
                <a:cubicBezTo>
                  <a:pt x="234156" y="600868"/>
                  <a:pt x="468313" y="601662"/>
                  <a:pt x="609600" y="552450"/>
                </a:cubicBezTo>
                <a:cubicBezTo>
                  <a:pt x="750887" y="503238"/>
                  <a:pt x="803275" y="396875"/>
                  <a:pt x="847725" y="304800"/>
                </a:cubicBezTo>
                <a:cubicBezTo>
                  <a:pt x="892175" y="212725"/>
                  <a:pt x="884237" y="106362"/>
                  <a:pt x="87630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" name="Picture 29" descr="Samsung Galaxy Watch 5 Zwart 40mm - Coolblue - Voor 23.59u, morgen in huis">
            <a:extLst>
              <a:ext uri="{FF2B5EF4-FFF2-40B4-BE49-F238E27FC236}">
                <a16:creationId xmlns:a16="http://schemas.microsoft.com/office/drawing/2014/main" id="{724E192E-EE6B-4100-B1E2-8635A7B0A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12" y="2297214"/>
            <a:ext cx="1480376" cy="226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C9EF4F0-3745-4158-84D7-A0144711FBC0}"/>
              </a:ext>
            </a:extLst>
          </p:cNvPr>
          <p:cNvSpPr/>
          <p:nvPr/>
        </p:nvSpPr>
        <p:spPr>
          <a:xfrm>
            <a:off x="2926040" y="2142017"/>
            <a:ext cx="2162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Gebruiksvriendelijk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CC7E23-435B-464F-B670-11886CABD6FD}"/>
              </a:ext>
            </a:extLst>
          </p:cNvPr>
          <p:cNvSpPr/>
          <p:nvPr/>
        </p:nvSpPr>
        <p:spPr>
          <a:xfrm>
            <a:off x="7388393" y="2198595"/>
            <a:ext cx="2585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u="sng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Gelimiteerd tot de pols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189A492-5750-4499-B4FE-7088A001F836}"/>
              </a:ext>
            </a:extLst>
          </p:cNvPr>
          <p:cNvSpPr/>
          <p:nvPr/>
        </p:nvSpPr>
        <p:spPr>
          <a:xfrm rot="20526598" flipH="1">
            <a:off x="4403002" y="4417301"/>
            <a:ext cx="1088055" cy="276399"/>
          </a:xfrm>
          <a:custGeom>
            <a:avLst/>
            <a:gdLst>
              <a:gd name="connsiteX0" fmla="*/ 990600 w 990600"/>
              <a:gd name="connsiteY0" fmla="*/ 0 h 276399"/>
              <a:gd name="connsiteX1" fmla="*/ 942975 w 990600"/>
              <a:gd name="connsiteY1" fmla="*/ 133350 h 276399"/>
              <a:gd name="connsiteX2" fmla="*/ 847725 w 990600"/>
              <a:gd name="connsiteY2" fmla="*/ 219075 h 276399"/>
              <a:gd name="connsiteX3" fmla="*/ 666750 w 990600"/>
              <a:gd name="connsiteY3" fmla="*/ 276225 h 276399"/>
              <a:gd name="connsiteX4" fmla="*/ 276225 w 990600"/>
              <a:gd name="connsiteY4" fmla="*/ 238125 h 276399"/>
              <a:gd name="connsiteX5" fmla="*/ 0 w 990600"/>
              <a:gd name="connsiteY5" fmla="*/ 209550 h 27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276399">
                <a:moveTo>
                  <a:pt x="990600" y="0"/>
                </a:moveTo>
                <a:cubicBezTo>
                  <a:pt x="978693" y="48419"/>
                  <a:pt x="966787" y="96838"/>
                  <a:pt x="942975" y="133350"/>
                </a:cubicBezTo>
                <a:cubicBezTo>
                  <a:pt x="919163" y="169862"/>
                  <a:pt x="893762" y="195263"/>
                  <a:pt x="847725" y="219075"/>
                </a:cubicBezTo>
                <a:cubicBezTo>
                  <a:pt x="801687" y="242888"/>
                  <a:pt x="762000" y="273050"/>
                  <a:pt x="666750" y="276225"/>
                </a:cubicBezTo>
                <a:cubicBezTo>
                  <a:pt x="571500" y="279400"/>
                  <a:pt x="276225" y="238125"/>
                  <a:pt x="276225" y="238125"/>
                </a:cubicBezTo>
                <a:lnTo>
                  <a:pt x="0" y="20955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8B5B197-0BA6-4A30-BB93-ED84D7BAB564}"/>
              </a:ext>
            </a:extLst>
          </p:cNvPr>
          <p:cNvSpPr/>
          <p:nvPr/>
        </p:nvSpPr>
        <p:spPr>
          <a:xfrm>
            <a:off x="4677873" y="2530174"/>
            <a:ext cx="895350" cy="157282"/>
          </a:xfrm>
          <a:custGeom>
            <a:avLst/>
            <a:gdLst>
              <a:gd name="connsiteX0" fmla="*/ 895350 w 895350"/>
              <a:gd name="connsiteY0" fmla="*/ 104775 h 157282"/>
              <a:gd name="connsiteX1" fmla="*/ 400050 w 895350"/>
              <a:gd name="connsiteY1" fmla="*/ 152400 h 157282"/>
              <a:gd name="connsiteX2" fmla="*/ 0 w 895350"/>
              <a:gd name="connsiteY2" fmla="*/ 0 h 15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" h="157282">
                <a:moveTo>
                  <a:pt x="895350" y="104775"/>
                </a:moveTo>
                <a:cubicBezTo>
                  <a:pt x="722312" y="137319"/>
                  <a:pt x="549275" y="169863"/>
                  <a:pt x="400050" y="152400"/>
                </a:cubicBezTo>
                <a:cubicBezTo>
                  <a:pt x="250825" y="134937"/>
                  <a:pt x="125412" y="67468"/>
                  <a:pt x="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2B52C4-41A8-4543-959A-F4C418CFA360}"/>
              </a:ext>
            </a:extLst>
          </p:cNvPr>
          <p:cNvSpPr/>
          <p:nvPr/>
        </p:nvSpPr>
        <p:spPr>
          <a:xfrm>
            <a:off x="2376071" y="2905320"/>
            <a:ext cx="2162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Bewegingssensor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5F96EC-854F-4272-9658-1B6FA2D58661}"/>
              </a:ext>
            </a:extLst>
          </p:cNvPr>
          <p:cNvSpPr/>
          <p:nvPr/>
        </p:nvSpPr>
        <p:spPr>
          <a:xfrm rot="10414230">
            <a:off x="4482584" y="3003031"/>
            <a:ext cx="895350" cy="157282"/>
          </a:xfrm>
          <a:custGeom>
            <a:avLst/>
            <a:gdLst>
              <a:gd name="connsiteX0" fmla="*/ 895350 w 895350"/>
              <a:gd name="connsiteY0" fmla="*/ 104775 h 157282"/>
              <a:gd name="connsiteX1" fmla="*/ 400050 w 895350"/>
              <a:gd name="connsiteY1" fmla="*/ 152400 h 157282"/>
              <a:gd name="connsiteX2" fmla="*/ 0 w 895350"/>
              <a:gd name="connsiteY2" fmla="*/ 0 h 15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" h="157282">
                <a:moveTo>
                  <a:pt x="895350" y="104775"/>
                </a:moveTo>
                <a:cubicBezTo>
                  <a:pt x="722312" y="137319"/>
                  <a:pt x="549275" y="169863"/>
                  <a:pt x="400050" y="152400"/>
                </a:cubicBezTo>
                <a:cubicBezTo>
                  <a:pt x="250825" y="134937"/>
                  <a:pt x="125412" y="67468"/>
                  <a:pt x="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4AFA648-BDAE-4FD3-AFB9-62C71F58A46E}"/>
              </a:ext>
            </a:extLst>
          </p:cNvPr>
          <p:cNvSpPr/>
          <p:nvPr/>
        </p:nvSpPr>
        <p:spPr>
          <a:xfrm rot="20649847">
            <a:off x="4429524" y="3569622"/>
            <a:ext cx="895398" cy="156858"/>
          </a:xfrm>
          <a:custGeom>
            <a:avLst/>
            <a:gdLst>
              <a:gd name="connsiteX0" fmla="*/ 895350 w 895350"/>
              <a:gd name="connsiteY0" fmla="*/ 104775 h 157282"/>
              <a:gd name="connsiteX1" fmla="*/ 400050 w 895350"/>
              <a:gd name="connsiteY1" fmla="*/ 152400 h 157282"/>
              <a:gd name="connsiteX2" fmla="*/ 0 w 895350"/>
              <a:gd name="connsiteY2" fmla="*/ 0 h 15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" h="157282">
                <a:moveTo>
                  <a:pt x="895350" y="104775"/>
                </a:moveTo>
                <a:cubicBezTo>
                  <a:pt x="722312" y="137319"/>
                  <a:pt x="549275" y="169863"/>
                  <a:pt x="400050" y="152400"/>
                </a:cubicBezTo>
                <a:cubicBezTo>
                  <a:pt x="250825" y="134937"/>
                  <a:pt x="125412" y="67468"/>
                  <a:pt x="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2142ED-7E55-4DD5-A2E0-E26330BBF2CA}"/>
              </a:ext>
            </a:extLst>
          </p:cNvPr>
          <p:cNvSpPr/>
          <p:nvPr/>
        </p:nvSpPr>
        <p:spPr>
          <a:xfrm>
            <a:off x="1994038" y="3427338"/>
            <a:ext cx="2585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>
                <a:latin typeface="Helvetica" panose="020B0604020202020204" pitchFamily="34" charset="0"/>
                <a:cs typeface="Helvetica" panose="020B0604020202020204" pitchFamily="34" charset="0"/>
              </a:rPr>
              <a:t>Licht/geluid/vibratie</a:t>
            </a:r>
          </a:p>
        </p:txBody>
      </p:sp>
    </p:spTree>
    <p:extLst>
      <p:ext uri="{BB962C8B-B14F-4D97-AF65-F5344CB8AC3E}">
        <p14:creationId xmlns:p14="http://schemas.microsoft.com/office/powerpoint/2010/main" val="65405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EFB9FFC4A91E4C9233B8C935301828" ma:contentTypeVersion="15" ma:contentTypeDescription="Een nieuw document maken." ma:contentTypeScope="" ma:versionID="0525944df3b7d7e8b86dfb22ac97040c">
  <xsd:schema xmlns:xsd="http://www.w3.org/2001/XMLSchema" xmlns:xs="http://www.w3.org/2001/XMLSchema" xmlns:p="http://schemas.microsoft.com/office/2006/metadata/properties" xmlns:ns3="6d14ece3-1e04-4b11-be39-98617016ba2b" xmlns:ns4="06e07d87-460e-497f-a35a-ce1dd0f1fcf9" targetNamespace="http://schemas.microsoft.com/office/2006/metadata/properties" ma:root="true" ma:fieldsID="1b772496607793f4bcd5414779239696" ns3:_="" ns4:_="">
    <xsd:import namespace="6d14ece3-1e04-4b11-be39-98617016ba2b"/>
    <xsd:import namespace="06e07d87-460e-497f-a35a-ce1dd0f1fcf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4ece3-1e04-4b11-be39-98617016ba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e07d87-460e-497f-a35a-ce1dd0f1fcf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d14ece3-1e04-4b11-be39-98617016ba2b" xsi:nil="true"/>
  </documentManagement>
</p:properties>
</file>

<file path=customXml/itemProps1.xml><?xml version="1.0" encoding="utf-8"?>
<ds:datastoreItem xmlns:ds="http://schemas.openxmlformats.org/officeDocument/2006/customXml" ds:itemID="{BBB28405-B992-4A35-AF53-1255C6F453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14ece3-1e04-4b11-be39-98617016ba2b"/>
    <ds:schemaRef ds:uri="06e07d87-460e-497f-a35a-ce1dd0f1fc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513971-0768-4544-A266-97DFE3D1D2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76CC41-E2BD-4528-8901-683E0B21CAF2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d14ece3-1e04-4b11-be39-98617016ba2b"/>
    <ds:schemaRef ds:uri="http://purl.org/dc/terms/"/>
    <ds:schemaRef ds:uri="06e07d87-460e-497f-a35a-ce1dd0f1fcf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27348</TotalTime>
  <Words>553</Words>
  <Application>Microsoft Office PowerPoint</Application>
  <PresentationFormat>Widescreen</PresentationFormat>
  <Paragraphs>164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</vt:lpstr>
      <vt:lpstr>Calibri</vt:lpstr>
      <vt:lpstr>Calibri headings</vt:lpstr>
      <vt:lpstr>Calibri Light</vt:lpstr>
      <vt:lpstr>Helvetica</vt:lpstr>
      <vt:lpstr>Wingdings</vt:lpstr>
      <vt:lpstr>Office Theme</vt:lpstr>
      <vt:lpstr>Smartbrace – Anti-Neglect</vt:lpstr>
      <vt:lpstr>Neglect?</vt:lpstr>
      <vt:lpstr>Objectief Smart Brace</vt:lpstr>
      <vt:lpstr>Werkplan</vt:lpstr>
      <vt:lpstr>Wat is er mogelijk? – Monitoren/Stimuleren</vt:lpstr>
      <vt:lpstr>Wat is er nodig? – Focusgroep zorgverleners</vt:lpstr>
      <vt:lpstr>Wat is er nodig? – Protocol</vt:lpstr>
      <vt:lpstr>PowerPoint Presentation</vt:lpstr>
      <vt:lpstr>Optie 1 - Smartwatch</vt:lpstr>
      <vt:lpstr>Optie 2 – Mbientlab IMU + Hub</vt:lpstr>
      <vt:lpstr>Optie 3 – SAIRE Smartbrace</vt:lpstr>
      <vt:lpstr>PowerPoint Presentation</vt:lpstr>
      <vt:lpstr>Pivot naar Smart Watch App</vt:lpstr>
      <vt:lpstr>SAIRE Anti-Neglect App</vt:lpstr>
      <vt:lpstr>PowerPoint Presentation</vt:lpstr>
      <vt:lpstr>Status vandaag</vt:lpstr>
      <vt:lpstr>Terugblik</vt:lpstr>
      <vt:lpstr>Bedankt voor jullie aandacht!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MIDDAG Catherine</dc:creator>
  <cp:lastModifiedBy>Ben Naets</cp:lastModifiedBy>
  <cp:revision>274</cp:revision>
  <dcterms:created xsi:type="dcterms:W3CDTF">2021-03-23T08:06:48Z</dcterms:created>
  <dcterms:modified xsi:type="dcterms:W3CDTF">2023-02-22T14:11:03Z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0x010100C8EFB9FFC4A91E4C9233B8C935301828</vt:lpwstr>
  </property>
</Properties>
</file>