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aperswithcode.com/task/pose-estimation" TargetMode="External"/><Relationship Id="rId4" Type="http://schemas.openxmlformats.org/officeDocument/2006/relationships/hyperlink" Target="https://www.instagram.com/frewuyts/?hl=en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mart Walker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Smart Walker</a:t>
            </a:r>
          </a:p>
        </p:txBody>
      </p:sp>
      <p:pic>
        <p:nvPicPr>
          <p:cNvPr id="152" name="unknown.jpeg" descr="unknow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1897" y="2178429"/>
            <a:ext cx="8230967" cy="9530592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ext"/>
          <p:cNvSpPr txBox="1"/>
          <p:nvPr/>
        </p:nvSpPr>
        <p:spPr>
          <a:xfrm>
            <a:off x="13381897" y="2006979"/>
            <a:ext cx="16510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154" name="Next steps"/>
          <p:cNvSpPr txBox="1"/>
          <p:nvPr/>
        </p:nvSpPr>
        <p:spPr>
          <a:xfrm>
            <a:off x="1206500" y="7681976"/>
            <a:ext cx="10062406" cy="934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500" b="1">
                <a:solidFill>
                  <a:srgbClr val="000000"/>
                </a:solidFill>
              </a:defRPr>
            </a:lvl1pPr>
          </a:lstStyle>
          <a:p>
            <a:r>
              <a:t>Next steps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osition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Positioning</a:t>
            </a:r>
          </a:p>
        </p:txBody>
      </p:sp>
      <p:sp>
        <p:nvSpPr>
          <p:cNvPr id="204" name="Experiment 4 : Pose Estima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Experiment 4 : Pose Estimation</a:t>
            </a:r>
          </a:p>
        </p:txBody>
      </p:sp>
      <p:sp>
        <p:nvSpPr>
          <p:cNvPr id="205" name="Robot"/>
          <p:cNvSpPr/>
          <p:nvPr/>
        </p:nvSpPr>
        <p:spPr>
          <a:xfrm>
            <a:off x="8074604" y="1063987"/>
            <a:ext cx="979818" cy="1464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7636" y="0"/>
                </a:moveTo>
                <a:cubicBezTo>
                  <a:pt x="7308" y="0"/>
                  <a:pt x="7042" y="178"/>
                  <a:pt x="7042" y="398"/>
                </a:cubicBezTo>
                <a:lnTo>
                  <a:pt x="7042" y="1269"/>
                </a:lnTo>
                <a:cubicBezTo>
                  <a:pt x="7042" y="1360"/>
                  <a:pt x="6932" y="1434"/>
                  <a:pt x="6796" y="1434"/>
                </a:cubicBezTo>
                <a:lnTo>
                  <a:pt x="6444" y="1434"/>
                </a:lnTo>
                <a:cubicBezTo>
                  <a:pt x="6308" y="1434"/>
                  <a:pt x="6197" y="1509"/>
                  <a:pt x="6197" y="1600"/>
                </a:cubicBezTo>
                <a:lnTo>
                  <a:pt x="6197" y="2450"/>
                </a:lnTo>
                <a:cubicBezTo>
                  <a:pt x="6197" y="2541"/>
                  <a:pt x="6308" y="2614"/>
                  <a:pt x="6444" y="2614"/>
                </a:cubicBezTo>
                <a:lnTo>
                  <a:pt x="6796" y="2614"/>
                </a:lnTo>
                <a:cubicBezTo>
                  <a:pt x="6932" y="2614"/>
                  <a:pt x="7042" y="2688"/>
                  <a:pt x="7042" y="2779"/>
                </a:cubicBezTo>
                <a:lnTo>
                  <a:pt x="7042" y="4048"/>
                </a:lnTo>
                <a:lnTo>
                  <a:pt x="4708" y="4048"/>
                </a:lnTo>
                <a:cubicBezTo>
                  <a:pt x="4373" y="4048"/>
                  <a:pt x="4102" y="4230"/>
                  <a:pt x="4102" y="4455"/>
                </a:cubicBezTo>
                <a:lnTo>
                  <a:pt x="4102" y="5592"/>
                </a:lnTo>
                <a:lnTo>
                  <a:pt x="3470" y="5592"/>
                </a:lnTo>
                <a:lnTo>
                  <a:pt x="3470" y="5197"/>
                </a:lnTo>
                <a:cubicBezTo>
                  <a:pt x="3470" y="5006"/>
                  <a:pt x="3238" y="4850"/>
                  <a:pt x="2952" y="4850"/>
                </a:cubicBezTo>
                <a:lnTo>
                  <a:pt x="575" y="4850"/>
                </a:lnTo>
                <a:cubicBezTo>
                  <a:pt x="289" y="4850"/>
                  <a:pt x="57" y="5006"/>
                  <a:pt x="57" y="5197"/>
                </a:cubicBezTo>
                <a:lnTo>
                  <a:pt x="57" y="9364"/>
                </a:lnTo>
                <a:cubicBezTo>
                  <a:pt x="57" y="9530"/>
                  <a:pt x="233" y="9669"/>
                  <a:pt x="464" y="9703"/>
                </a:cubicBezTo>
                <a:lnTo>
                  <a:pt x="464" y="10395"/>
                </a:lnTo>
                <a:cubicBezTo>
                  <a:pt x="233" y="10429"/>
                  <a:pt x="57" y="10568"/>
                  <a:pt x="57" y="10734"/>
                </a:cubicBezTo>
                <a:lnTo>
                  <a:pt x="57" y="13326"/>
                </a:lnTo>
                <a:cubicBezTo>
                  <a:pt x="57" y="13518"/>
                  <a:pt x="290" y="13672"/>
                  <a:pt x="575" y="13672"/>
                </a:cubicBezTo>
                <a:lnTo>
                  <a:pt x="771" y="13672"/>
                </a:lnTo>
                <a:lnTo>
                  <a:pt x="117" y="14205"/>
                </a:lnTo>
                <a:cubicBezTo>
                  <a:pt x="10" y="14293"/>
                  <a:pt x="-27" y="14412"/>
                  <a:pt x="19" y="14521"/>
                </a:cubicBezTo>
                <a:lnTo>
                  <a:pt x="480" y="15614"/>
                </a:lnTo>
                <a:cubicBezTo>
                  <a:pt x="506" y="15676"/>
                  <a:pt x="590" y="15719"/>
                  <a:pt x="686" y="15719"/>
                </a:cubicBezTo>
                <a:lnTo>
                  <a:pt x="1020" y="15719"/>
                </a:lnTo>
                <a:cubicBezTo>
                  <a:pt x="1138" y="15719"/>
                  <a:pt x="1234" y="15655"/>
                  <a:pt x="1234" y="15576"/>
                </a:cubicBezTo>
                <a:lnTo>
                  <a:pt x="1234" y="14788"/>
                </a:lnTo>
                <a:cubicBezTo>
                  <a:pt x="1234" y="14591"/>
                  <a:pt x="1472" y="14431"/>
                  <a:pt x="1765" y="14431"/>
                </a:cubicBezTo>
                <a:cubicBezTo>
                  <a:pt x="2058" y="14431"/>
                  <a:pt x="2293" y="14591"/>
                  <a:pt x="2293" y="14788"/>
                </a:cubicBezTo>
                <a:lnTo>
                  <a:pt x="2293" y="15576"/>
                </a:lnTo>
                <a:cubicBezTo>
                  <a:pt x="2293" y="15655"/>
                  <a:pt x="2389" y="15719"/>
                  <a:pt x="2507" y="15719"/>
                </a:cubicBezTo>
                <a:lnTo>
                  <a:pt x="2842" y="15719"/>
                </a:lnTo>
                <a:cubicBezTo>
                  <a:pt x="2937" y="15719"/>
                  <a:pt x="3022" y="15676"/>
                  <a:pt x="3048" y="15614"/>
                </a:cubicBezTo>
                <a:lnTo>
                  <a:pt x="3508" y="14521"/>
                </a:lnTo>
                <a:cubicBezTo>
                  <a:pt x="3554" y="14412"/>
                  <a:pt x="3518" y="14293"/>
                  <a:pt x="3410" y="14205"/>
                </a:cubicBezTo>
                <a:lnTo>
                  <a:pt x="2756" y="13672"/>
                </a:lnTo>
                <a:lnTo>
                  <a:pt x="2952" y="13672"/>
                </a:lnTo>
                <a:cubicBezTo>
                  <a:pt x="3238" y="13672"/>
                  <a:pt x="3470" y="13518"/>
                  <a:pt x="3470" y="13326"/>
                </a:cubicBezTo>
                <a:lnTo>
                  <a:pt x="3470" y="10734"/>
                </a:lnTo>
                <a:cubicBezTo>
                  <a:pt x="3470" y="10568"/>
                  <a:pt x="3297" y="10429"/>
                  <a:pt x="3065" y="10395"/>
                </a:cubicBezTo>
                <a:lnTo>
                  <a:pt x="3065" y="9703"/>
                </a:lnTo>
                <a:cubicBezTo>
                  <a:pt x="3297" y="9669"/>
                  <a:pt x="3470" y="9530"/>
                  <a:pt x="3470" y="9364"/>
                </a:cubicBezTo>
                <a:lnTo>
                  <a:pt x="3470" y="7843"/>
                </a:lnTo>
                <a:lnTo>
                  <a:pt x="4102" y="7843"/>
                </a:lnTo>
                <a:lnTo>
                  <a:pt x="4102" y="13265"/>
                </a:lnTo>
                <a:cubicBezTo>
                  <a:pt x="4102" y="13490"/>
                  <a:pt x="4373" y="13672"/>
                  <a:pt x="4708" y="13672"/>
                </a:cubicBezTo>
                <a:lnTo>
                  <a:pt x="5367" y="13672"/>
                </a:lnTo>
                <a:lnTo>
                  <a:pt x="5367" y="19636"/>
                </a:lnTo>
                <a:cubicBezTo>
                  <a:pt x="5367" y="19764"/>
                  <a:pt x="5302" y="19890"/>
                  <a:pt x="5186" y="19992"/>
                </a:cubicBezTo>
                <a:lnTo>
                  <a:pt x="4326" y="20751"/>
                </a:lnTo>
                <a:cubicBezTo>
                  <a:pt x="4210" y="20853"/>
                  <a:pt x="4145" y="20979"/>
                  <a:pt x="4145" y="21107"/>
                </a:cubicBezTo>
                <a:lnTo>
                  <a:pt x="4145" y="21327"/>
                </a:lnTo>
                <a:cubicBezTo>
                  <a:pt x="4145" y="21477"/>
                  <a:pt x="4328" y="21600"/>
                  <a:pt x="4552" y="21600"/>
                </a:cubicBezTo>
                <a:lnTo>
                  <a:pt x="9040" y="21600"/>
                </a:lnTo>
                <a:cubicBezTo>
                  <a:pt x="9264" y="21600"/>
                  <a:pt x="9447" y="21477"/>
                  <a:pt x="9447" y="21327"/>
                </a:cubicBezTo>
                <a:lnTo>
                  <a:pt x="9447" y="13672"/>
                </a:lnTo>
                <a:lnTo>
                  <a:pt x="12099" y="13672"/>
                </a:lnTo>
                <a:lnTo>
                  <a:pt x="12099" y="21327"/>
                </a:lnTo>
                <a:cubicBezTo>
                  <a:pt x="12099" y="21477"/>
                  <a:pt x="12282" y="21600"/>
                  <a:pt x="12506" y="21600"/>
                </a:cubicBezTo>
                <a:lnTo>
                  <a:pt x="16994" y="21600"/>
                </a:lnTo>
                <a:cubicBezTo>
                  <a:pt x="17218" y="21600"/>
                  <a:pt x="17399" y="21477"/>
                  <a:pt x="17399" y="21327"/>
                </a:cubicBezTo>
                <a:lnTo>
                  <a:pt x="17399" y="21107"/>
                </a:lnTo>
                <a:cubicBezTo>
                  <a:pt x="17399" y="20979"/>
                  <a:pt x="17336" y="20853"/>
                  <a:pt x="17220" y="20751"/>
                </a:cubicBezTo>
                <a:lnTo>
                  <a:pt x="16357" y="19992"/>
                </a:lnTo>
                <a:cubicBezTo>
                  <a:pt x="16241" y="19890"/>
                  <a:pt x="16179" y="19764"/>
                  <a:pt x="16179" y="19636"/>
                </a:cubicBezTo>
                <a:lnTo>
                  <a:pt x="16179" y="13672"/>
                </a:lnTo>
                <a:lnTo>
                  <a:pt x="16838" y="13672"/>
                </a:lnTo>
                <a:cubicBezTo>
                  <a:pt x="17173" y="13672"/>
                  <a:pt x="17444" y="13490"/>
                  <a:pt x="17444" y="13265"/>
                </a:cubicBezTo>
                <a:lnTo>
                  <a:pt x="17444" y="7843"/>
                </a:lnTo>
                <a:lnTo>
                  <a:pt x="18075" y="7843"/>
                </a:lnTo>
                <a:lnTo>
                  <a:pt x="18075" y="9364"/>
                </a:lnTo>
                <a:cubicBezTo>
                  <a:pt x="18075" y="9530"/>
                  <a:pt x="18249" y="9669"/>
                  <a:pt x="18480" y="9703"/>
                </a:cubicBezTo>
                <a:lnTo>
                  <a:pt x="18480" y="10395"/>
                </a:lnTo>
                <a:cubicBezTo>
                  <a:pt x="18249" y="10429"/>
                  <a:pt x="18075" y="10568"/>
                  <a:pt x="18075" y="10734"/>
                </a:cubicBezTo>
                <a:lnTo>
                  <a:pt x="18075" y="13326"/>
                </a:lnTo>
                <a:cubicBezTo>
                  <a:pt x="18075" y="13518"/>
                  <a:pt x="18308" y="13672"/>
                  <a:pt x="18594" y="13672"/>
                </a:cubicBezTo>
                <a:lnTo>
                  <a:pt x="18790" y="13672"/>
                </a:lnTo>
                <a:lnTo>
                  <a:pt x="18136" y="14205"/>
                </a:lnTo>
                <a:cubicBezTo>
                  <a:pt x="18028" y="14293"/>
                  <a:pt x="17991" y="14412"/>
                  <a:pt x="18038" y="14521"/>
                </a:cubicBezTo>
                <a:lnTo>
                  <a:pt x="18498" y="15614"/>
                </a:lnTo>
                <a:cubicBezTo>
                  <a:pt x="18524" y="15676"/>
                  <a:pt x="18609" y="15719"/>
                  <a:pt x="18704" y="15719"/>
                </a:cubicBezTo>
                <a:lnTo>
                  <a:pt x="19039" y="15719"/>
                </a:lnTo>
                <a:cubicBezTo>
                  <a:pt x="19157" y="15719"/>
                  <a:pt x="19250" y="15655"/>
                  <a:pt x="19250" y="15576"/>
                </a:cubicBezTo>
                <a:lnTo>
                  <a:pt x="19250" y="14788"/>
                </a:lnTo>
                <a:cubicBezTo>
                  <a:pt x="19250" y="14591"/>
                  <a:pt x="19488" y="14431"/>
                  <a:pt x="19781" y="14431"/>
                </a:cubicBezTo>
                <a:cubicBezTo>
                  <a:pt x="20074" y="14431"/>
                  <a:pt x="20312" y="14591"/>
                  <a:pt x="20312" y="14788"/>
                </a:cubicBezTo>
                <a:lnTo>
                  <a:pt x="20312" y="15576"/>
                </a:lnTo>
                <a:cubicBezTo>
                  <a:pt x="20312" y="15655"/>
                  <a:pt x="20408" y="15719"/>
                  <a:pt x="20525" y="15719"/>
                </a:cubicBezTo>
                <a:lnTo>
                  <a:pt x="20860" y="15719"/>
                </a:lnTo>
                <a:cubicBezTo>
                  <a:pt x="20955" y="15719"/>
                  <a:pt x="21038" y="15676"/>
                  <a:pt x="21064" y="15614"/>
                </a:cubicBezTo>
                <a:lnTo>
                  <a:pt x="21527" y="14521"/>
                </a:lnTo>
                <a:cubicBezTo>
                  <a:pt x="21573" y="14412"/>
                  <a:pt x="21536" y="14293"/>
                  <a:pt x="21429" y="14205"/>
                </a:cubicBezTo>
                <a:lnTo>
                  <a:pt x="20775" y="13672"/>
                </a:lnTo>
                <a:lnTo>
                  <a:pt x="20971" y="13672"/>
                </a:lnTo>
                <a:cubicBezTo>
                  <a:pt x="21256" y="13672"/>
                  <a:pt x="21489" y="13518"/>
                  <a:pt x="21489" y="13326"/>
                </a:cubicBezTo>
                <a:lnTo>
                  <a:pt x="21489" y="10734"/>
                </a:lnTo>
                <a:cubicBezTo>
                  <a:pt x="21489" y="10568"/>
                  <a:pt x="21313" y="10429"/>
                  <a:pt x="21081" y="10395"/>
                </a:cubicBezTo>
                <a:lnTo>
                  <a:pt x="21081" y="9703"/>
                </a:lnTo>
                <a:cubicBezTo>
                  <a:pt x="21313" y="9669"/>
                  <a:pt x="21489" y="9530"/>
                  <a:pt x="21489" y="9364"/>
                </a:cubicBezTo>
                <a:lnTo>
                  <a:pt x="21489" y="5197"/>
                </a:lnTo>
                <a:cubicBezTo>
                  <a:pt x="21489" y="5006"/>
                  <a:pt x="21256" y="4850"/>
                  <a:pt x="20971" y="4850"/>
                </a:cubicBezTo>
                <a:lnTo>
                  <a:pt x="18594" y="4850"/>
                </a:lnTo>
                <a:cubicBezTo>
                  <a:pt x="18308" y="4850"/>
                  <a:pt x="18075" y="5006"/>
                  <a:pt x="18075" y="5197"/>
                </a:cubicBezTo>
                <a:lnTo>
                  <a:pt x="18075" y="5592"/>
                </a:lnTo>
                <a:lnTo>
                  <a:pt x="17444" y="5592"/>
                </a:lnTo>
                <a:lnTo>
                  <a:pt x="17444" y="4455"/>
                </a:lnTo>
                <a:cubicBezTo>
                  <a:pt x="17444" y="4230"/>
                  <a:pt x="17173" y="4048"/>
                  <a:pt x="16838" y="4048"/>
                </a:cubicBezTo>
                <a:lnTo>
                  <a:pt x="14503" y="4048"/>
                </a:lnTo>
                <a:lnTo>
                  <a:pt x="14503" y="2779"/>
                </a:lnTo>
                <a:cubicBezTo>
                  <a:pt x="14503" y="2688"/>
                  <a:pt x="14614" y="2614"/>
                  <a:pt x="14750" y="2614"/>
                </a:cubicBezTo>
                <a:lnTo>
                  <a:pt x="15102" y="2614"/>
                </a:lnTo>
                <a:cubicBezTo>
                  <a:pt x="15238" y="2614"/>
                  <a:pt x="15349" y="2541"/>
                  <a:pt x="15349" y="2450"/>
                </a:cubicBezTo>
                <a:lnTo>
                  <a:pt x="15349" y="1600"/>
                </a:lnTo>
                <a:cubicBezTo>
                  <a:pt x="15349" y="1509"/>
                  <a:pt x="15238" y="1434"/>
                  <a:pt x="15102" y="1434"/>
                </a:cubicBezTo>
                <a:lnTo>
                  <a:pt x="14750" y="1434"/>
                </a:lnTo>
                <a:cubicBezTo>
                  <a:pt x="14614" y="1434"/>
                  <a:pt x="14503" y="1360"/>
                  <a:pt x="14503" y="1269"/>
                </a:cubicBezTo>
                <a:lnTo>
                  <a:pt x="14503" y="398"/>
                </a:lnTo>
                <a:cubicBezTo>
                  <a:pt x="14503" y="178"/>
                  <a:pt x="14238" y="0"/>
                  <a:pt x="13910" y="0"/>
                </a:cubicBezTo>
                <a:lnTo>
                  <a:pt x="7636" y="0"/>
                </a:lnTo>
                <a:close/>
                <a:moveTo>
                  <a:pt x="9228" y="1434"/>
                </a:moveTo>
                <a:cubicBezTo>
                  <a:pt x="9713" y="1434"/>
                  <a:pt x="10106" y="1700"/>
                  <a:pt x="10106" y="2025"/>
                </a:cubicBezTo>
                <a:cubicBezTo>
                  <a:pt x="10106" y="2350"/>
                  <a:pt x="9713" y="2614"/>
                  <a:pt x="9228" y="2614"/>
                </a:cubicBezTo>
                <a:cubicBezTo>
                  <a:pt x="8743" y="2614"/>
                  <a:pt x="8351" y="2350"/>
                  <a:pt x="8351" y="2025"/>
                </a:cubicBezTo>
                <a:cubicBezTo>
                  <a:pt x="8351" y="1700"/>
                  <a:pt x="8743" y="1434"/>
                  <a:pt x="9228" y="1434"/>
                </a:cubicBezTo>
                <a:close/>
                <a:moveTo>
                  <a:pt x="12317" y="1434"/>
                </a:moveTo>
                <a:cubicBezTo>
                  <a:pt x="12802" y="1434"/>
                  <a:pt x="13195" y="1700"/>
                  <a:pt x="13195" y="2025"/>
                </a:cubicBezTo>
                <a:cubicBezTo>
                  <a:pt x="13195" y="2350"/>
                  <a:pt x="12802" y="2614"/>
                  <a:pt x="12317" y="2614"/>
                </a:cubicBezTo>
                <a:cubicBezTo>
                  <a:pt x="11832" y="2614"/>
                  <a:pt x="11440" y="2350"/>
                  <a:pt x="11440" y="2025"/>
                </a:cubicBezTo>
                <a:cubicBezTo>
                  <a:pt x="11440" y="1700"/>
                  <a:pt x="11832" y="1434"/>
                  <a:pt x="12317" y="1434"/>
                </a:cubicBezTo>
                <a:close/>
                <a:moveTo>
                  <a:pt x="8091" y="5474"/>
                </a:moveTo>
                <a:lnTo>
                  <a:pt x="13454" y="5474"/>
                </a:lnTo>
                <a:lnTo>
                  <a:pt x="13454" y="7795"/>
                </a:lnTo>
                <a:lnTo>
                  <a:pt x="8091" y="7795"/>
                </a:lnTo>
                <a:lnTo>
                  <a:pt x="8091" y="5474"/>
                </a:lnTo>
                <a:close/>
                <a:moveTo>
                  <a:pt x="8688" y="8716"/>
                </a:moveTo>
                <a:cubicBezTo>
                  <a:pt x="9016" y="8716"/>
                  <a:pt x="9281" y="8895"/>
                  <a:pt x="9281" y="9116"/>
                </a:cubicBezTo>
                <a:cubicBezTo>
                  <a:pt x="9281" y="9336"/>
                  <a:pt x="9016" y="9514"/>
                  <a:pt x="8688" y="9514"/>
                </a:cubicBezTo>
                <a:cubicBezTo>
                  <a:pt x="8359" y="9514"/>
                  <a:pt x="8091" y="9336"/>
                  <a:pt x="8091" y="9116"/>
                </a:cubicBezTo>
                <a:cubicBezTo>
                  <a:pt x="8091" y="8895"/>
                  <a:pt x="8359" y="8716"/>
                  <a:pt x="8688" y="8716"/>
                </a:cubicBezTo>
                <a:close/>
                <a:moveTo>
                  <a:pt x="10773" y="8716"/>
                </a:moveTo>
                <a:cubicBezTo>
                  <a:pt x="11102" y="8716"/>
                  <a:pt x="11369" y="8895"/>
                  <a:pt x="11369" y="9116"/>
                </a:cubicBezTo>
                <a:cubicBezTo>
                  <a:pt x="11369" y="9336"/>
                  <a:pt x="11102" y="9514"/>
                  <a:pt x="10773" y="9514"/>
                </a:cubicBezTo>
                <a:cubicBezTo>
                  <a:pt x="10444" y="9514"/>
                  <a:pt x="10177" y="9336"/>
                  <a:pt x="10177" y="9116"/>
                </a:cubicBezTo>
                <a:cubicBezTo>
                  <a:pt x="10177" y="8895"/>
                  <a:pt x="10444" y="8716"/>
                  <a:pt x="10773" y="8716"/>
                </a:cubicBezTo>
                <a:close/>
                <a:moveTo>
                  <a:pt x="12858" y="8716"/>
                </a:moveTo>
                <a:cubicBezTo>
                  <a:pt x="13187" y="8716"/>
                  <a:pt x="13454" y="8895"/>
                  <a:pt x="13454" y="9116"/>
                </a:cubicBezTo>
                <a:cubicBezTo>
                  <a:pt x="13454" y="9336"/>
                  <a:pt x="13187" y="9514"/>
                  <a:pt x="12858" y="9514"/>
                </a:cubicBezTo>
                <a:cubicBezTo>
                  <a:pt x="12530" y="9514"/>
                  <a:pt x="12265" y="9336"/>
                  <a:pt x="12265" y="9116"/>
                </a:cubicBezTo>
                <a:cubicBezTo>
                  <a:pt x="12265" y="8895"/>
                  <a:pt x="12530" y="8716"/>
                  <a:pt x="12858" y="8716"/>
                </a:cubicBezTo>
                <a:close/>
                <a:moveTo>
                  <a:pt x="10773" y="10277"/>
                </a:moveTo>
                <a:cubicBezTo>
                  <a:pt x="11801" y="10277"/>
                  <a:pt x="12768" y="10545"/>
                  <a:pt x="13495" y="11033"/>
                </a:cubicBezTo>
                <a:lnTo>
                  <a:pt x="11917" y="12093"/>
                </a:lnTo>
                <a:cubicBezTo>
                  <a:pt x="11612" y="11888"/>
                  <a:pt x="11205" y="11774"/>
                  <a:pt x="10773" y="11774"/>
                </a:cubicBezTo>
                <a:cubicBezTo>
                  <a:pt x="10341" y="11774"/>
                  <a:pt x="9934" y="11888"/>
                  <a:pt x="9628" y="12093"/>
                </a:cubicBezTo>
                <a:lnTo>
                  <a:pt x="8051" y="11033"/>
                </a:lnTo>
                <a:cubicBezTo>
                  <a:pt x="8778" y="10545"/>
                  <a:pt x="9745" y="10277"/>
                  <a:pt x="10773" y="10277"/>
                </a:cubicBezTo>
                <a:close/>
              </a:path>
            </a:pathLst>
          </a:custGeom>
          <a:solidFill>
            <a:schemeClr val="accent4">
              <a:hueOff val="-1247790"/>
              <a:lumOff val="-123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06" name="exp4_snow.png" descr="exp4_sn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1769" y="3640825"/>
            <a:ext cx="5925986" cy="4444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exp4_thumbs.png" descr="exp4_thumb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1769" y="9521149"/>
            <a:ext cx="5925986" cy="3688624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More snow"/>
          <p:cNvSpPr txBox="1"/>
          <p:nvPr/>
        </p:nvSpPr>
        <p:spPr>
          <a:xfrm>
            <a:off x="18421508" y="8572548"/>
            <a:ext cx="162702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4"/>
              </a:defRPr>
            </a:lvl1pPr>
          </a:lstStyle>
          <a:p>
            <a:pPr>
              <a:defRPr u="none"/>
            </a:pPr>
            <a:r>
              <a:rPr u="sng">
                <a:hlinkClick r:id="rId4"/>
              </a:rPr>
              <a:t>More snow</a:t>
            </a:r>
          </a:p>
        </p:txBody>
      </p:sp>
      <p:sp>
        <p:nvSpPr>
          <p:cNvPr id="210" name="More pose"/>
          <p:cNvSpPr txBox="1"/>
          <p:nvPr/>
        </p:nvSpPr>
        <p:spPr>
          <a:xfrm>
            <a:off x="21831490" y="8572548"/>
            <a:ext cx="1570941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5"/>
              </a:defRPr>
            </a:lvl1pPr>
          </a:lstStyle>
          <a:p>
            <a:pPr>
              <a:defRPr u="none"/>
            </a:pPr>
            <a:r>
              <a:rPr u="sng">
                <a:hlinkClick r:id="rId5"/>
              </a:rPr>
              <a:t>More pose</a:t>
            </a:r>
          </a:p>
        </p:txBody>
      </p:sp>
      <p:sp>
        <p:nvSpPr>
          <p:cNvPr id="211" name="Line"/>
          <p:cNvSpPr/>
          <p:nvPr/>
        </p:nvSpPr>
        <p:spPr>
          <a:xfrm>
            <a:off x="22616961" y="8098248"/>
            <a:ext cx="1" cy="461366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2" name="Line"/>
          <p:cNvSpPr/>
          <p:nvPr/>
        </p:nvSpPr>
        <p:spPr>
          <a:xfrm>
            <a:off x="19235018" y="8098248"/>
            <a:ext cx="1" cy="461366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3" name="Line"/>
          <p:cNvSpPr/>
          <p:nvPr/>
        </p:nvSpPr>
        <p:spPr>
          <a:xfrm>
            <a:off x="22616961" y="9046848"/>
            <a:ext cx="1" cy="461367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Feedback (todo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Feedback (todo)</a:t>
            </a:r>
          </a:p>
        </p:txBody>
      </p:sp>
      <p:sp>
        <p:nvSpPr>
          <p:cNvPr id="216" name="Robot"/>
          <p:cNvSpPr/>
          <p:nvPr/>
        </p:nvSpPr>
        <p:spPr>
          <a:xfrm>
            <a:off x="10431631" y="1063987"/>
            <a:ext cx="979818" cy="1464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7636" y="0"/>
                </a:moveTo>
                <a:cubicBezTo>
                  <a:pt x="7308" y="0"/>
                  <a:pt x="7042" y="178"/>
                  <a:pt x="7042" y="398"/>
                </a:cubicBezTo>
                <a:lnTo>
                  <a:pt x="7042" y="1269"/>
                </a:lnTo>
                <a:cubicBezTo>
                  <a:pt x="7042" y="1360"/>
                  <a:pt x="6932" y="1434"/>
                  <a:pt x="6796" y="1434"/>
                </a:cubicBezTo>
                <a:lnTo>
                  <a:pt x="6444" y="1434"/>
                </a:lnTo>
                <a:cubicBezTo>
                  <a:pt x="6308" y="1434"/>
                  <a:pt x="6197" y="1509"/>
                  <a:pt x="6197" y="1600"/>
                </a:cubicBezTo>
                <a:lnTo>
                  <a:pt x="6197" y="2450"/>
                </a:lnTo>
                <a:cubicBezTo>
                  <a:pt x="6197" y="2541"/>
                  <a:pt x="6308" y="2614"/>
                  <a:pt x="6444" y="2614"/>
                </a:cubicBezTo>
                <a:lnTo>
                  <a:pt x="6796" y="2614"/>
                </a:lnTo>
                <a:cubicBezTo>
                  <a:pt x="6932" y="2614"/>
                  <a:pt x="7042" y="2688"/>
                  <a:pt x="7042" y="2779"/>
                </a:cubicBezTo>
                <a:lnTo>
                  <a:pt x="7042" y="4048"/>
                </a:lnTo>
                <a:lnTo>
                  <a:pt x="4708" y="4048"/>
                </a:lnTo>
                <a:cubicBezTo>
                  <a:pt x="4373" y="4048"/>
                  <a:pt x="4102" y="4230"/>
                  <a:pt x="4102" y="4455"/>
                </a:cubicBezTo>
                <a:lnTo>
                  <a:pt x="4102" y="5592"/>
                </a:lnTo>
                <a:lnTo>
                  <a:pt x="3470" y="5592"/>
                </a:lnTo>
                <a:lnTo>
                  <a:pt x="3470" y="5197"/>
                </a:lnTo>
                <a:cubicBezTo>
                  <a:pt x="3470" y="5006"/>
                  <a:pt x="3238" y="4850"/>
                  <a:pt x="2952" y="4850"/>
                </a:cubicBezTo>
                <a:lnTo>
                  <a:pt x="575" y="4850"/>
                </a:lnTo>
                <a:cubicBezTo>
                  <a:pt x="289" y="4850"/>
                  <a:pt x="57" y="5006"/>
                  <a:pt x="57" y="5197"/>
                </a:cubicBezTo>
                <a:lnTo>
                  <a:pt x="57" y="9364"/>
                </a:lnTo>
                <a:cubicBezTo>
                  <a:pt x="57" y="9530"/>
                  <a:pt x="233" y="9669"/>
                  <a:pt x="464" y="9703"/>
                </a:cubicBezTo>
                <a:lnTo>
                  <a:pt x="464" y="10395"/>
                </a:lnTo>
                <a:cubicBezTo>
                  <a:pt x="233" y="10429"/>
                  <a:pt x="57" y="10568"/>
                  <a:pt x="57" y="10734"/>
                </a:cubicBezTo>
                <a:lnTo>
                  <a:pt x="57" y="13326"/>
                </a:lnTo>
                <a:cubicBezTo>
                  <a:pt x="57" y="13518"/>
                  <a:pt x="290" y="13672"/>
                  <a:pt x="575" y="13672"/>
                </a:cubicBezTo>
                <a:lnTo>
                  <a:pt x="771" y="13672"/>
                </a:lnTo>
                <a:lnTo>
                  <a:pt x="117" y="14205"/>
                </a:lnTo>
                <a:cubicBezTo>
                  <a:pt x="10" y="14293"/>
                  <a:pt x="-27" y="14412"/>
                  <a:pt x="19" y="14521"/>
                </a:cubicBezTo>
                <a:lnTo>
                  <a:pt x="480" y="15614"/>
                </a:lnTo>
                <a:cubicBezTo>
                  <a:pt x="506" y="15676"/>
                  <a:pt x="590" y="15719"/>
                  <a:pt x="686" y="15719"/>
                </a:cubicBezTo>
                <a:lnTo>
                  <a:pt x="1020" y="15719"/>
                </a:lnTo>
                <a:cubicBezTo>
                  <a:pt x="1138" y="15719"/>
                  <a:pt x="1234" y="15655"/>
                  <a:pt x="1234" y="15576"/>
                </a:cubicBezTo>
                <a:lnTo>
                  <a:pt x="1234" y="14788"/>
                </a:lnTo>
                <a:cubicBezTo>
                  <a:pt x="1234" y="14591"/>
                  <a:pt x="1472" y="14431"/>
                  <a:pt x="1765" y="14431"/>
                </a:cubicBezTo>
                <a:cubicBezTo>
                  <a:pt x="2058" y="14431"/>
                  <a:pt x="2293" y="14591"/>
                  <a:pt x="2293" y="14788"/>
                </a:cubicBezTo>
                <a:lnTo>
                  <a:pt x="2293" y="15576"/>
                </a:lnTo>
                <a:cubicBezTo>
                  <a:pt x="2293" y="15655"/>
                  <a:pt x="2389" y="15719"/>
                  <a:pt x="2507" y="15719"/>
                </a:cubicBezTo>
                <a:lnTo>
                  <a:pt x="2842" y="15719"/>
                </a:lnTo>
                <a:cubicBezTo>
                  <a:pt x="2937" y="15719"/>
                  <a:pt x="3022" y="15676"/>
                  <a:pt x="3048" y="15614"/>
                </a:cubicBezTo>
                <a:lnTo>
                  <a:pt x="3508" y="14521"/>
                </a:lnTo>
                <a:cubicBezTo>
                  <a:pt x="3554" y="14412"/>
                  <a:pt x="3518" y="14293"/>
                  <a:pt x="3410" y="14205"/>
                </a:cubicBezTo>
                <a:lnTo>
                  <a:pt x="2756" y="13672"/>
                </a:lnTo>
                <a:lnTo>
                  <a:pt x="2952" y="13672"/>
                </a:lnTo>
                <a:cubicBezTo>
                  <a:pt x="3238" y="13672"/>
                  <a:pt x="3470" y="13518"/>
                  <a:pt x="3470" y="13326"/>
                </a:cubicBezTo>
                <a:lnTo>
                  <a:pt x="3470" y="10734"/>
                </a:lnTo>
                <a:cubicBezTo>
                  <a:pt x="3470" y="10568"/>
                  <a:pt x="3297" y="10429"/>
                  <a:pt x="3065" y="10395"/>
                </a:cubicBezTo>
                <a:lnTo>
                  <a:pt x="3065" y="9703"/>
                </a:lnTo>
                <a:cubicBezTo>
                  <a:pt x="3297" y="9669"/>
                  <a:pt x="3470" y="9530"/>
                  <a:pt x="3470" y="9364"/>
                </a:cubicBezTo>
                <a:lnTo>
                  <a:pt x="3470" y="7843"/>
                </a:lnTo>
                <a:lnTo>
                  <a:pt x="4102" y="7843"/>
                </a:lnTo>
                <a:lnTo>
                  <a:pt x="4102" y="13265"/>
                </a:lnTo>
                <a:cubicBezTo>
                  <a:pt x="4102" y="13490"/>
                  <a:pt x="4373" y="13672"/>
                  <a:pt x="4708" y="13672"/>
                </a:cubicBezTo>
                <a:lnTo>
                  <a:pt x="5367" y="13672"/>
                </a:lnTo>
                <a:lnTo>
                  <a:pt x="5367" y="19636"/>
                </a:lnTo>
                <a:cubicBezTo>
                  <a:pt x="5367" y="19764"/>
                  <a:pt x="5302" y="19890"/>
                  <a:pt x="5186" y="19992"/>
                </a:cubicBezTo>
                <a:lnTo>
                  <a:pt x="4326" y="20751"/>
                </a:lnTo>
                <a:cubicBezTo>
                  <a:pt x="4210" y="20853"/>
                  <a:pt x="4145" y="20979"/>
                  <a:pt x="4145" y="21107"/>
                </a:cubicBezTo>
                <a:lnTo>
                  <a:pt x="4145" y="21327"/>
                </a:lnTo>
                <a:cubicBezTo>
                  <a:pt x="4145" y="21477"/>
                  <a:pt x="4328" y="21600"/>
                  <a:pt x="4552" y="21600"/>
                </a:cubicBezTo>
                <a:lnTo>
                  <a:pt x="9040" y="21600"/>
                </a:lnTo>
                <a:cubicBezTo>
                  <a:pt x="9264" y="21600"/>
                  <a:pt x="9447" y="21477"/>
                  <a:pt x="9447" y="21327"/>
                </a:cubicBezTo>
                <a:lnTo>
                  <a:pt x="9447" y="13672"/>
                </a:lnTo>
                <a:lnTo>
                  <a:pt x="12099" y="13672"/>
                </a:lnTo>
                <a:lnTo>
                  <a:pt x="12099" y="21327"/>
                </a:lnTo>
                <a:cubicBezTo>
                  <a:pt x="12099" y="21477"/>
                  <a:pt x="12282" y="21600"/>
                  <a:pt x="12506" y="21600"/>
                </a:cubicBezTo>
                <a:lnTo>
                  <a:pt x="16994" y="21600"/>
                </a:lnTo>
                <a:cubicBezTo>
                  <a:pt x="17218" y="21600"/>
                  <a:pt x="17399" y="21477"/>
                  <a:pt x="17399" y="21327"/>
                </a:cubicBezTo>
                <a:lnTo>
                  <a:pt x="17399" y="21107"/>
                </a:lnTo>
                <a:cubicBezTo>
                  <a:pt x="17399" y="20979"/>
                  <a:pt x="17336" y="20853"/>
                  <a:pt x="17220" y="20751"/>
                </a:cubicBezTo>
                <a:lnTo>
                  <a:pt x="16357" y="19992"/>
                </a:lnTo>
                <a:cubicBezTo>
                  <a:pt x="16241" y="19890"/>
                  <a:pt x="16179" y="19764"/>
                  <a:pt x="16179" y="19636"/>
                </a:cubicBezTo>
                <a:lnTo>
                  <a:pt x="16179" y="13672"/>
                </a:lnTo>
                <a:lnTo>
                  <a:pt x="16838" y="13672"/>
                </a:lnTo>
                <a:cubicBezTo>
                  <a:pt x="17173" y="13672"/>
                  <a:pt x="17444" y="13490"/>
                  <a:pt x="17444" y="13265"/>
                </a:cubicBezTo>
                <a:lnTo>
                  <a:pt x="17444" y="7843"/>
                </a:lnTo>
                <a:lnTo>
                  <a:pt x="18075" y="7843"/>
                </a:lnTo>
                <a:lnTo>
                  <a:pt x="18075" y="9364"/>
                </a:lnTo>
                <a:cubicBezTo>
                  <a:pt x="18075" y="9530"/>
                  <a:pt x="18249" y="9669"/>
                  <a:pt x="18480" y="9703"/>
                </a:cubicBezTo>
                <a:lnTo>
                  <a:pt x="18480" y="10395"/>
                </a:lnTo>
                <a:cubicBezTo>
                  <a:pt x="18249" y="10429"/>
                  <a:pt x="18075" y="10568"/>
                  <a:pt x="18075" y="10734"/>
                </a:cubicBezTo>
                <a:lnTo>
                  <a:pt x="18075" y="13326"/>
                </a:lnTo>
                <a:cubicBezTo>
                  <a:pt x="18075" y="13518"/>
                  <a:pt x="18308" y="13672"/>
                  <a:pt x="18594" y="13672"/>
                </a:cubicBezTo>
                <a:lnTo>
                  <a:pt x="18790" y="13672"/>
                </a:lnTo>
                <a:lnTo>
                  <a:pt x="18136" y="14205"/>
                </a:lnTo>
                <a:cubicBezTo>
                  <a:pt x="18028" y="14293"/>
                  <a:pt x="17991" y="14412"/>
                  <a:pt x="18038" y="14521"/>
                </a:cubicBezTo>
                <a:lnTo>
                  <a:pt x="18498" y="15614"/>
                </a:lnTo>
                <a:cubicBezTo>
                  <a:pt x="18524" y="15676"/>
                  <a:pt x="18609" y="15719"/>
                  <a:pt x="18704" y="15719"/>
                </a:cubicBezTo>
                <a:lnTo>
                  <a:pt x="19039" y="15719"/>
                </a:lnTo>
                <a:cubicBezTo>
                  <a:pt x="19157" y="15719"/>
                  <a:pt x="19250" y="15655"/>
                  <a:pt x="19250" y="15576"/>
                </a:cubicBezTo>
                <a:lnTo>
                  <a:pt x="19250" y="14788"/>
                </a:lnTo>
                <a:cubicBezTo>
                  <a:pt x="19250" y="14591"/>
                  <a:pt x="19488" y="14431"/>
                  <a:pt x="19781" y="14431"/>
                </a:cubicBezTo>
                <a:cubicBezTo>
                  <a:pt x="20074" y="14431"/>
                  <a:pt x="20312" y="14591"/>
                  <a:pt x="20312" y="14788"/>
                </a:cubicBezTo>
                <a:lnTo>
                  <a:pt x="20312" y="15576"/>
                </a:lnTo>
                <a:cubicBezTo>
                  <a:pt x="20312" y="15655"/>
                  <a:pt x="20408" y="15719"/>
                  <a:pt x="20525" y="15719"/>
                </a:cubicBezTo>
                <a:lnTo>
                  <a:pt x="20860" y="15719"/>
                </a:lnTo>
                <a:cubicBezTo>
                  <a:pt x="20955" y="15719"/>
                  <a:pt x="21038" y="15676"/>
                  <a:pt x="21064" y="15614"/>
                </a:cubicBezTo>
                <a:lnTo>
                  <a:pt x="21527" y="14521"/>
                </a:lnTo>
                <a:cubicBezTo>
                  <a:pt x="21573" y="14412"/>
                  <a:pt x="21536" y="14293"/>
                  <a:pt x="21429" y="14205"/>
                </a:cubicBezTo>
                <a:lnTo>
                  <a:pt x="20775" y="13672"/>
                </a:lnTo>
                <a:lnTo>
                  <a:pt x="20971" y="13672"/>
                </a:lnTo>
                <a:cubicBezTo>
                  <a:pt x="21256" y="13672"/>
                  <a:pt x="21489" y="13518"/>
                  <a:pt x="21489" y="13326"/>
                </a:cubicBezTo>
                <a:lnTo>
                  <a:pt x="21489" y="10734"/>
                </a:lnTo>
                <a:cubicBezTo>
                  <a:pt x="21489" y="10568"/>
                  <a:pt x="21313" y="10429"/>
                  <a:pt x="21081" y="10395"/>
                </a:cubicBezTo>
                <a:lnTo>
                  <a:pt x="21081" y="9703"/>
                </a:lnTo>
                <a:cubicBezTo>
                  <a:pt x="21313" y="9669"/>
                  <a:pt x="21489" y="9530"/>
                  <a:pt x="21489" y="9364"/>
                </a:cubicBezTo>
                <a:lnTo>
                  <a:pt x="21489" y="5197"/>
                </a:lnTo>
                <a:cubicBezTo>
                  <a:pt x="21489" y="5006"/>
                  <a:pt x="21256" y="4850"/>
                  <a:pt x="20971" y="4850"/>
                </a:cubicBezTo>
                <a:lnTo>
                  <a:pt x="18594" y="4850"/>
                </a:lnTo>
                <a:cubicBezTo>
                  <a:pt x="18308" y="4850"/>
                  <a:pt x="18075" y="5006"/>
                  <a:pt x="18075" y="5197"/>
                </a:cubicBezTo>
                <a:lnTo>
                  <a:pt x="18075" y="5592"/>
                </a:lnTo>
                <a:lnTo>
                  <a:pt x="17444" y="5592"/>
                </a:lnTo>
                <a:lnTo>
                  <a:pt x="17444" y="4455"/>
                </a:lnTo>
                <a:cubicBezTo>
                  <a:pt x="17444" y="4230"/>
                  <a:pt x="17173" y="4048"/>
                  <a:pt x="16838" y="4048"/>
                </a:cubicBezTo>
                <a:lnTo>
                  <a:pt x="14503" y="4048"/>
                </a:lnTo>
                <a:lnTo>
                  <a:pt x="14503" y="2779"/>
                </a:lnTo>
                <a:cubicBezTo>
                  <a:pt x="14503" y="2688"/>
                  <a:pt x="14614" y="2614"/>
                  <a:pt x="14750" y="2614"/>
                </a:cubicBezTo>
                <a:lnTo>
                  <a:pt x="15102" y="2614"/>
                </a:lnTo>
                <a:cubicBezTo>
                  <a:pt x="15238" y="2614"/>
                  <a:pt x="15349" y="2541"/>
                  <a:pt x="15349" y="2450"/>
                </a:cubicBezTo>
                <a:lnTo>
                  <a:pt x="15349" y="1600"/>
                </a:lnTo>
                <a:cubicBezTo>
                  <a:pt x="15349" y="1509"/>
                  <a:pt x="15238" y="1434"/>
                  <a:pt x="15102" y="1434"/>
                </a:cubicBezTo>
                <a:lnTo>
                  <a:pt x="14750" y="1434"/>
                </a:lnTo>
                <a:cubicBezTo>
                  <a:pt x="14614" y="1434"/>
                  <a:pt x="14503" y="1360"/>
                  <a:pt x="14503" y="1269"/>
                </a:cubicBezTo>
                <a:lnTo>
                  <a:pt x="14503" y="398"/>
                </a:lnTo>
                <a:cubicBezTo>
                  <a:pt x="14503" y="178"/>
                  <a:pt x="14238" y="0"/>
                  <a:pt x="13910" y="0"/>
                </a:cubicBezTo>
                <a:lnTo>
                  <a:pt x="7636" y="0"/>
                </a:lnTo>
                <a:close/>
                <a:moveTo>
                  <a:pt x="9228" y="1434"/>
                </a:moveTo>
                <a:cubicBezTo>
                  <a:pt x="9713" y="1434"/>
                  <a:pt x="10106" y="1700"/>
                  <a:pt x="10106" y="2025"/>
                </a:cubicBezTo>
                <a:cubicBezTo>
                  <a:pt x="10106" y="2350"/>
                  <a:pt x="9713" y="2614"/>
                  <a:pt x="9228" y="2614"/>
                </a:cubicBezTo>
                <a:cubicBezTo>
                  <a:pt x="8743" y="2614"/>
                  <a:pt x="8351" y="2350"/>
                  <a:pt x="8351" y="2025"/>
                </a:cubicBezTo>
                <a:cubicBezTo>
                  <a:pt x="8351" y="1700"/>
                  <a:pt x="8743" y="1434"/>
                  <a:pt x="9228" y="1434"/>
                </a:cubicBezTo>
                <a:close/>
                <a:moveTo>
                  <a:pt x="12317" y="1434"/>
                </a:moveTo>
                <a:cubicBezTo>
                  <a:pt x="12802" y="1434"/>
                  <a:pt x="13195" y="1700"/>
                  <a:pt x="13195" y="2025"/>
                </a:cubicBezTo>
                <a:cubicBezTo>
                  <a:pt x="13195" y="2350"/>
                  <a:pt x="12802" y="2614"/>
                  <a:pt x="12317" y="2614"/>
                </a:cubicBezTo>
                <a:cubicBezTo>
                  <a:pt x="11832" y="2614"/>
                  <a:pt x="11440" y="2350"/>
                  <a:pt x="11440" y="2025"/>
                </a:cubicBezTo>
                <a:cubicBezTo>
                  <a:pt x="11440" y="1700"/>
                  <a:pt x="11832" y="1434"/>
                  <a:pt x="12317" y="1434"/>
                </a:cubicBezTo>
                <a:close/>
                <a:moveTo>
                  <a:pt x="8091" y="5474"/>
                </a:moveTo>
                <a:lnTo>
                  <a:pt x="13454" y="5474"/>
                </a:lnTo>
                <a:lnTo>
                  <a:pt x="13454" y="7795"/>
                </a:lnTo>
                <a:lnTo>
                  <a:pt x="8091" y="7795"/>
                </a:lnTo>
                <a:lnTo>
                  <a:pt x="8091" y="5474"/>
                </a:lnTo>
                <a:close/>
                <a:moveTo>
                  <a:pt x="8688" y="8716"/>
                </a:moveTo>
                <a:cubicBezTo>
                  <a:pt x="9016" y="8716"/>
                  <a:pt x="9281" y="8895"/>
                  <a:pt x="9281" y="9116"/>
                </a:cubicBezTo>
                <a:cubicBezTo>
                  <a:pt x="9281" y="9336"/>
                  <a:pt x="9016" y="9514"/>
                  <a:pt x="8688" y="9514"/>
                </a:cubicBezTo>
                <a:cubicBezTo>
                  <a:pt x="8359" y="9514"/>
                  <a:pt x="8091" y="9336"/>
                  <a:pt x="8091" y="9116"/>
                </a:cubicBezTo>
                <a:cubicBezTo>
                  <a:pt x="8091" y="8895"/>
                  <a:pt x="8359" y="8716"/>
                  <a:pt x="8688" y="8716"/>
                </a:cubicBezTo>
                <a:close/>
                <a:moveTo>
                  <a:pt x="10773" y="8716"/>
                </a:moveTo>
                <a:cubicBezTo>
                  <a:pt x="11102" y="8716"/>
                  <a:pt x="11369" y="8895"/>
                  <a:pt x="11369" y="9116"/>
                </a:cubicBezTo>
                <a:cubicBezTo>
                  <a:pt x="11369" y="9336"/>
                  <a:pt x="11102" y="9514"/>
                  <a:pt x="10773" y="9514"/>
                </a:cubicBezTo>
                <a:cubicBezTo>
                  <a:pt x="10444" y="9514"/>
                  <a:pt x="10177" y="9336"/>
                  <a:pt x="10177" y="9116"/>
                </a:cubicBezTo>
                <a:cubicBezTo>
                  <a:pt x="10177" y="8895"/>
                  <a:pt x="10444" y="8716"/>
                  <a:pt x="10773" y="8716"/>
                </a:cubicBezTo>
                <a:close/>
                <a:moveTo>
                  <a:pt x="12858" y="8716"/>
                </a:moveTo>
                <a:cubicBezTo>
                  <a:pt x="13187" y="8716"/>
                  <a:pt x="13454" y="8895"/>
                  <a:pt x="13454" y="9116"/>
                </a:cubicBezTo>
                <a:cubicBezTo>
                  <a:pt x="13454" y="9336"/>
                  <a:pt x="13187" y="9514"/>
                  <a:pt x="12858" y="9514"/>
                </a:cubicBezTo>
                <a:cubicBezTo>
                  <a:pt x="12530" y="9514"/>
                  <a:pt x="12265" y="9336"/>
                  <a:pt x="12265" y="9116"/>
                </a:cubicBezTo>
                <a:cubicBezTo>
                  <a:pt x="12265" y="8895"/>
                  <a:pt x="12530" y="8716"/>
                  <a:pt x="12858" y="8716"/>
                </a:cubicBezTo>
                <a:close/>
                <a:moveTo>
                  <a:pt x="10773" y="10277"/>
                </a:moveTo>
                <a:cubicBezTo>
                  <a:pt x="11801" y="10277"/>
                  <a:pt x="12768" y="10545"/>
                  <a:pt x="13495" y="11033"/>
                </a:cubicBezTo>
                <a:lnTo>
                  <a:pt x="11917" y="12093"/>
                </a:lnTo>
                <a:cubicBezTo>
                  <a:pt x="11612" y="11888"/>
                  <a:pt x="11205" y="11774"/>
                  <a:pt x="10773" y="11774"/>
                </a:cubicBezTo>
                <a:cubicBezTo>
                  <a:pt x="10341" y="11774"/>
                  <a:pt x="9934" y="11888"/>
                  <a:pt x="9628" y="12093"/>
                </a:cubicBezTo>
                <a:lnTo>
                  <a:pt x="8051" y="11033"/>
                </a:lnTo>
                <a:cubicBezTo>
                  <a:pt x="8778" y="10545"/>
                  <a:pt x="9745" y="10277"/>
                  <a:pt x="10773" y="10277"/>
                </a:cubicBezTo>
                <a:close/>
              </a:path>
            </a:pathLst>
          </a:custGeom>
          <a:solidFill>
            <a:schemeClr val="accent6">
              <a:satOff val="-16844"/>
              <a:lumOff val="-3074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7" name="Closeness to the walke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</a:pPr>
            <a:r>
              <a:t> Closeness to the walker</a:t>
            </a:r>
          </a:p>
          <a:p>
            <a:pPr marL="228600" indent="-228600">
              <a:buSzPct val="100000"/>
            </a:pPr>
            <a:r>
              <a:t> Gait frequency</a:t>
            </a:r>
          </a:p>
          <a:p>
            <a:pPr marL="228600" indent="-228600">
              <a:buSzPct val="100000"/>
            </a:pPr>
            <a:r>
              <a:t> …</a:t>
            </a:r>
          </a:p>
          <a:p>
            <a:pPr marL="228600" indent="-228600">
              <a:buSzPct val="100000"/>
            </a:pPr>
            <a:r>
              <a:t> Use AI if time/data permits: </a:t>
            </a:r>
          </a:p>
          <a:p>
            <a:pPr marL="838200" lvl="1" indent="-228600">
              <a:buSzPct val="100000"/>
            </a:pPr>
            <a:r>
              <a:t>learn critical distance</a:t>
            </a:r>
          </a:p>
          <a:p>
            <a:pPr marL="838200" lvl="1" indent="-228600">
              <a:buSzPct val="100000"/>
            </a:pPr>
            <a:r>
              <a:t>learn other wrong behaviour with RF</a:t>
            </a:r>
          </a:p>
          <a:p>
            <a:pPr marL="228600" indent="-228600">
              <a:buSzPct val="100000"/>
            </a:pPr>
            <a:r>
              <a:t> Close collaboration with physiotherapists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Next step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Next steps</a:t>
            </a:r>
          </a:p>
        </p:txBody>
      </p:sp>
      <p:sp>
        <p:nvSpPr>
          <p:cNvPr id="220" name="Optimize feet recognit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Optimize feet recognition</a:t>
            </a:r>
          </a:p>
          <a:p>
            <a:pPr lvl="1"/>
            <a:r>
              <a:t>Combine depth/pose detectors</a:t>
            </a:r>
          </a:p>
          <a:p>
            <a:pPr lvl="1"/>
            <a:r>
              <a:t>Train yolo network on labeled feet data</a:t>
            </a:r>
          </a:p>
          <a:p>
            <a:pPr lvl="1"/>
            <a:r>
              <a:t>Add flow recognition</a:t>
            </a:r>
          </a:p>
          <a:p>
            <a:r>
              <a:t>Feedback from positions</a:t>
            </a:r>
          </a:p>
          <a:p>
            <a:pPr lvl="1"/>
            <a:r>
              <a:t>Clean data</a:t>
            </a:r>
          </a:p>
          <a:p>
            <a:pPr lvl="1"/>
            <a:r>
              <a:t>Handpick/learn relevant scenario’s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oncep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Concept</a:t>
            </a:r>
          </a:p>
        </p:txBody>
      </p:sp>
      <p:sp>
        <p:nvSpPr>
          <p:cNvPr id="157" name="Affordable equipment on the walke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Affordable equipment on the walker</a:t>
            </a:r>
          </a:p>
          <a:p>
            <a:r>
              <a:t>No sensors on user</a:t>
            </a:r>
          </a:p>
          <a:p>
            <a:r>
              <a:t>Recognise basic walking features: regular gait, too far from the walker, …  </a:t>
            </a:r>
          </a:p>
          <a:p>
            <a:r>
              <a:t>Visual feedback on screen</a:t>
            </a:r>
          </a:p>
          <a:p>
            <a:r>
              <a:t>Record data for future iterations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rototyp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Prototype</a:t>
            </a:r>
          </a:p>
        </p:txBody>
      </p:sp>
      <p:sp>
        <p:nvSpPr>
          <p:cNvPr id="160" name="Stereoscopic camer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Stereoscopic camera</a:t>
            </a:r>
          </a:p>
          <a:p>
            <a:r>
              <a:t>Feedback screen</a:t>
            </a:r>
          </a:p>
          <a:p>
            <a:r>
              <a:t>IMU sensors (in the camera)</a:t>
            </a:r>
          </a:p>
          <a:p>
            <a:r>
              <a:t>Sonar (?)</a:t>
            </a:r>
          </a:p>
          <a:p>
            <a:r>
              <a:t>Processor (?)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ipe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Pipeline</a:t>
            </a:r>
          </a:p>
        </p:txBody>
      </p:sp>
      <p:pic>
        <p:nvPicPr>
          <p:cNvPr id="163" name="depth.png" descr="dept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828" y="3672046"/>
            <a:ext cx="4191001" cy="320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color.png" descr="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828" y="8031829"/>
            <a:ext cx="4191001" cy="320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footsteps-path-vector-flat-style-illustration-footsteps-silhouette-walking-path-isolated-white-background-high-quality-102922307.jpg" descr="footsteps-path-vector-flat-style-illustration-footsteps-silhouette-walking-path-isolated-white-background-high-quality-1029223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80000">
            <a:off x="9378470" y="3735231"/>
            <a:ext cx="6999611" cy="6999612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Computer"/>
          <p:cNvSpPr/>
          <p:nvPr/>
        </p:nvSpPr>
        <p:spPr>
          <a:xfrm>
            <a:off x="19474961" y="5544008"/>
            <a:ext cx="4191001" cy="33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464" y="0"/>
                </a:moveTo>
                <a:cubicBezTo>
                  <a:pt x="210" y="0"/>
                  <a:pt x="0" y="261"/>
                  <a:pt x="0" y="575"/>
                </a:cubicBezTo>
                <a:lnTo>
                  <a:pt x="0" y="17777"/>
                </a:lnTo>
                <a:cubicBezTo>
                  <a:pt x="0" y="18091"/>
                  <a:pt x="210" y="18354"/>
                  <a:pt x="464" y="18354"/>
                </a:cubicBezTo>
                <a:lnTo>
                  <a:pt x="9148" y="18354"/>
                </a:lnTo>
                <a:lnTo>
                  <a:pt x="9116" y="18513"/>
                </a:lnTo>
                <a:lnTo>
                  <a:pt x="8753" y="20763"/>
                </a:lnTo>
                <a:lnTo>
                  <a:pt x="7690" y="20763"/>
                </a:lnTo>
                <a:lnTo>
                  <a:pt x="7690" y="21600"/>
                </a:lnTo>
                <a:lnTo>
                  <a:pt x="10486" y="21600"/>
                </a:lnTo>
                <a:lnTo>
                  <a:pt x="11107" y="21600"/>
                </a:lnTo>
                <a:lnTo>
                  <a:pt x="13905" y="21600"/>
                </a:lnTo>
                <a:lnTo>
                  <a:pt x="13905" y="20763"/>
                </a:lnTo>
                <a:lnTo>
                  <a:pt x="12842" y="20763"/>
                </a:lnTo>
                <a:lnTo>
                  <a:pt x="12479" y="18513"/>
                </a:lnTo>
                <a:lnTo>
                  <a:pt x="12452" y="18354"/>
                </a:lnTo>
                <a:lnTo>
                  <a:pt x="21131" y="18354"/>
                </a:lnTo>
                <a:cubicBezTo>
                  <a:pt x="21384" y="18354"/>
                  <a:pt x="21595" y="18091"/>
                  <a:pt x="21595" y="17777"/>
                </a:cubicBezTo>
                <a:lnTo>
                  <a:pt x="21595" y="575"/>
                </a:lnTo>
                <a:cubicBezTo>
                  <a:pt x="21600" y="261"/>
                  <a:pt x="21389" y="0"/>
                  <a:pt x="21136" y="0"/>
                </a:cubicBezTo>
                <a:lnTo>
                  <a:pt x="464" y="0"/>
                </a:lnTo>
                <a:close/>
                <a:moveTo>
                  <a:pt x="10800" y="542"/>
                </a:moveTo>
                <a:cubicBezTo>
                  <a:pt x="10913" y="542"/>
                  <a:pt x="11006" y="650"/>
                  <a:pt x="11006" y="797"/>
                </a:cubicBezTo>
                <a:cubicBezTo>
                  <a:pt x="11006" y="937"/>
                  <a:pt x="10913" y="1052"/>
                  <a:pt x="10800" y="1052"/>
                </a:cubicBezTo>
                <a:cubicBezTo>
                  <a:pt x="10686" y="1052"/>
                  <a:pt x="10594" y="937"/>
                  <a:pt x="10594" y="797"/>
                </a:cubicBezTo>
                <a:cubicBezTo>
                  <a:pt x="10594" y="656"/>
                  <a:pt x="10686" y="542"/>
                  <a:pt x="10800" y="542"/>
                </a:cubicBezTo>
                <a:close/>
                <a:moveTo>
                  <a:pt x="1242" y="1734"/>
                </a:moveTo>
                <a:lnTo>
                  <a:pt x="20358" y="1734"/>
                </a:lnTo>
                <a:lnTo>
                  <a:pt x="20358" y="15233"/>
                </a:lnTo>
                <a:lnTo>
                  <a:pt x="1242" y="15233"/>
                </a:lnTo>
                <a:lnTo>
                  <a:pt x="1242" y="1734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Arrow"/>
          <p:cNvSpPr/>
          <p:nvPr/>
        </p:nvSpPr>
        <p:spPr>
          <a:xfrm>
            <a:off x="7780935" y="6048734"/>
            <a:ext cx="2909891" cy="2372605"/>
          </a:xfrm>
          <a:prstGeom prst="rightArrow">
            <a:avLst>
              <a:gd name="adj1" fmla="val 59964"/>
              <a:gd name="adj2" fmla="val 63725"/>
            </a:avLst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8" name="Positioning"/>
          <p:cNvSpPr txBox="1"/>
          <p:nvPr/>
        </p:nvSpPr>
        <p:spPr>
          <a:xfrm>
            <a:off x="7835077" y="6917590"/>
            <a:ext cx="2383384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</a:defRPr>
            </a:lvl1pPr>
          </a:lstStyle>
          <a:p>
            <a:r>
              <a:t>Positioning</a:t>
            </a:r>
          </a:p>
        </p:txBody>
      </p:sp>
      <p:sp>
        <p:nvSpPr>
          <p:cNvPr id="169" name="Arrow"/>
          <p:cNvSpPr/>
          <p:nvPr/>
        </p:nvSpPr>
        <p:spPr>
          <a:xfrm>
            <a:off x="15443457" y="6048736"/>
            <a:ext cx="2909891" cy="2372606"/>
          </a:xfrm>
          <a:prstGeom prst="rightArrow">
            <a:avLst>
              <a:gd name="adj1" fmla="val 59964"/>
              <a:gd name="adj2" fmla="val 63725"/>
            </a:avLst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0" name="Feedback"/>
          <p:cNvSpPr txBox="1"/>
          <p:nvPr/>
        </p:nvSpPr>
        <p:spPr>
          <a:xfrm>
            <a:off x="15620129" y="6917593"/>
            <a:ext cx="2138325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</a:defRPr>
            </a:lvl1pPr>
          </a:lstStyle>
          <a:p>
            <a:r>
              <a:t>Feedback</a:t>
            </a:r>
          </a:p>
        </p:txBody>
      </p:sp>
      <p:sp>
        <p:nvSpPr>
          <p:cNvPr id="171" name="Thumbs Up"/>
          <p:cNvSpPr/>
          <p:nvPr/>
        </p:nvSpPr>
        <p:spPr>
          <a:xfrm>
            <a:off x="20823990" y="6126887"/>
            <a:ext cx="1209120" cy="1325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0" h="21599" extrusionOk="0">
                <a:moveTo>
                  <a:pt x="8533" y="0"/>
                </a:moveTo>
                <a:cubicBezTo>
                  <a:pt x="8363" y="1"/>
                  <a:pt x="8192" y="58"/>
                  <a:pt x="8054" y="179"/>
                </a:cubicBezTo>
                <a:cubicBezTo>
                  <a:pt x="7531" y="638"/>
                  <a:pt x="6970" y="1441"/>
                  <a:pt x="7087" y="2734"/>
                </a:cubicBezTo>
                <a:cubicBezTo>
                  <a:pt x="7292" y="4997"/>
                  <a:pt x="9344" y="5714"/>
                  <a:pt x="7908" y="8149"/>
                </a:cubicBezTo>
                <a:cubicBezTo>
                  <a:pt x="7908" y="8149"/>
                  <a:pt x="6742" y="8020"/>
                  <a:pt x="4459" y="8430"/>
                </a:cubicBezTo>
                <a:cubicBezTo>
                  <a:pt x="2536" y="8776"/>
                  <a:pt x="1728" y="8552"/>
                  <a:pt x="884" y="8969"/>
                </a:cubicBezTo>
                <a:cubicBezTo>
                  <a:pt x="-570" y="9687"/>
                  <a:pt x="-101" y="11442"/>
                  <a:pt x="1349" y="12003"/>
                </a:cubicBezTo>
                <a:cubicBezTo>
                  <a:pt x="110" y="12750"/>
                  <a:pt x="-255" y="14477"/>
                  <a:pt x="1873" y="15239"/>
                </a:cubicBezTo>
                <a:cubicBezTo>
                  <a:pt x="682" y="16392"/>
                  <a:pt x="668" y="17858"/>
                  <a:pt x="2539" y="18352"/>
                </a:cubicBezTo>
                <a:cubicBezTo>
                  <a:pt x="1295" y="19566"/>
                  <a:pt x="2436" y="21027"/>
                  <a:pt x="3759" y="21027"/>
                </a:cubicBezTo>
                <a:cubicBezTo>
                  <a:pt x="13755" y="21027"/>
                  <a:pt x="12101" y="20342"/>
                  <a:pt x="15234" y="20342"/>
                </a:cubicBezTo>
                <a:cubicBezTo>
                  <a:pt x="18665" y="20342"/>
                  <a:pt x="21030" y="21599"/>
                  <a:pt x="21030" y="21599"/>
                </a:cubicBezTo>
                <a:lnTo>
                  <a:pt x="21030" y="11829"/>
                </a:lnTo>
                <a:cubicBezTo>
                  <a:pt x="21030" y="11829"/>
                  <a:pt x="18103" y="11058"/>
                  <a:pt x="16154" y="10113"/>
                </a:cubicBezTo>
                <a:cubicBezTo>
                  <a:pt x="15350" y="9722"/>
                  <a:pt x="14504" y="9210"/>
                  <a:pt x="13676" y="6613"/>
                </a:cubicBezTo>
                <a:cubicBezTo>
                  <a:pt x="12912" y="4218"/>
                  <a:pt x="11140" y="3961"/>
                  <a:pt x="10515" y="2980"/>
                </a:cubicBezTo>
                <a:cubicBezTo>
                  <a:pt x="10128" y="2452"/>
                  <a:pt x="9578" y="1231"/>
                  <a:pt x="9220" y="425"/>
                </a:cubicBezTo>
                <a:cubicBezTo>
                  <a:pt x="9099" y="153"/>
                  <a:pt x="8817" y="-1"/>
                  <a:pt x="8533" y="0"/>
                </a:cubicBezTo>
                <a:close/>
              </a:path>
            </a:pathLst>
          </a:cu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2" name="Robot"/>
          <p:cNvSpPr/>
          <p:nvPr/>
        </p:nvSpPr>
        <p:spPr>
          <a:xfrm>
            <a:off x="16199383" y="8899936"/>
            <a:ext cx="979818" cy="1464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7636" y="0"/>
                </a:moveTo>
                <a:cubicBezTo>
                  <a:pt x="7308" y="0"/>
                  <a:pt x="7042" y="178"/>
                  <a:pt x="7042" y="398"/>
                </a:cubicBezTo>
                <a:lnTo>
                  <a:pt x="7042" y="1269"/>
                </a:lnTo>
                <a:cubicBezTo>
                  <a:pt x="7042" y="1360"/>
                  <a:pt x="6932" y="1434"/>
                  <a:pt x="6796" y="1434"/>
                </a:cubicBezTo>
                <a:lnTo>
                  <a:pt x="6444" y="1434"/>
                </a:lnTo>
                <a:cubicBezTo>
                  <a:pt x="6308" y="1434"/>
                  <a:pt x="6197" y="1509"/>
                  <a:pt x="6197" y="1600"/>
                </a:cubicBezTo>
                <a:lnTo>
                  <a:pt x="6197" y="2450"/>
                </a:lnTo>
                <a:cubicBezTo>
                  <a:pt x="6197" y="2541"/>
                  <a:pt x="6308" y="2614"/>
                  <a:pt x="6444" y="2614"/>
                </a:cubicBezTo>
                <a:lnTo>
                  <a:pt x="6796" y="2614"/>
                </a:lnTo>
                <a:cubicBezTo>
                  <a:pt x="6932" y="2614"/>
                  <a:pt x="7042" y="2688"/>
                  <a:pt x="7042" y="2779"/>
                </a:cubicBezTo>
                <a:lnTo>
                  <a:pt x="7042" y="4048"/>
                </a:lnTo>
                <a:lnTo>
                  <a:pt x="4708" y="4048"/>
                </a:lnTo>
                <a:cubicBezTo>
                  <a:pt x="4373" y="4048"/>
                  <a:pt x="4102" y="4230"/>
                  <a:pt x="4102" y="4455"/>
                </a:cubicBezTo>
                <a:lnTo>
                  <a:pt x="4102" y="5592"/>
                </a:lnTo>
                <a:lnTo>
                  <a:pt x="3470" y="5592"/>
                </a:lnTo>
                <a:lnTo>
                  <a:pt x="3470" y="5197"/>
                </a:lnTo>
                <a:cubicBezTo>
                  <a:pt x="3470" y="5006"/>
                  <a:pt x="3238" y="4850"/>
                  <a:pt x="2952" y="4850"/>
                </a:cubicBezTo>
                <a:lnTo>
                  <a:pt x="575" y="4850"/>
                </a:lnTo>
                <a:cubicBezTo>
                  <a:pt x="289" y="4850"/>
                  <a:pt x="57" y="5006"/>
                  <a:pt x="57" y="5197"/>
                </a:cubicBezTo>
                <a:lnTo>
                  <a:pt x="57" y="9364"/>
                </a:lnTo>
                <a:cubicBezTo>
                  <a:pt x="57" y="9530"/>
                  <a:pt x="233" y="9669"/>
                  <a:pt x="464" y="9703"/>
                </a:cubicBezTo>
                <a:lnTo>
                  <a:pt x="464" y="10395"/>
                </a:lnTo>
                <a:cubicBezTo>
                  <a:pt x="233" y="10429"/>
                  <a:pt x="57" y="10568"/>
                  <a:pt x="57" y="10734"/>
                </a:cubicBezTo>
                <a:lnTo>
                  <a:pt x="57" y="13326"/>
                </a:lnTo>
                <a:cubicBezTo>
                  <a:pt x="57" y="13518"/>
                  <a:pt x="290" y="13672"/>
                  <a:pt x="575" y="13672"/>
                </a:cubicBezTo>
                <a:lnTo>
                  <a:pt x="771" y="13672"/>
                </a:lnTo>
                <a:lnTo>
                  <a:pt x="117" y="14205"/>
                </a:lnTo>
                <a:cubicBezTo>
                  <a:pt x="10" y="14293"/>
                  <a:pt x="-27" y="14412"/>
                  <a:pt x="19" y="14521"/>
                </a:cubicBezTo>
                <a:lnTo>
                  <a:pt x="480" y="15614"/>
                </a:lnTo>
                <a:cubicBezTo>
                  <a:pt x="506" y="15676"/>
                  <a:pt x="590" y="15719"/>
                  <a:pt x="686" y="15719"/>
                </a:cubicBezTo>
                <a:lnTo>
                  <a:pt x="1020" y="15719"/>
                </a:lnTo>
                <a:cubicBezTo>
                  <a:pt x="1138" y="15719"/>
                  <a:pt x="1234" y="15655"/>
                  <a:pt x="1234" y="15576"/>
                </a:cubicBezTo>
                <a:lnTo>
                  <a:pt x="1234" y="14788"/>
                </a:lnTo>
                <a:cubicBezTo>
                  <a:pt x="1234" y="14591"/>
                  <a:pt x="1472" y="14431"/>
                  <a:pt x="1765" y="14431"/>
                </a:cubicBezTo>
                <a:cubicBezTo>
                  <a:pt x="2058" y="14431"/>
                  <a:pt x="2293" y="14591"/>
                  <a:pt x="2293" y="14788"/>
                </a:cubicBezTo>
                <a:lnTo>
                  <a:pt x="2293" y="15576"/>
                </a:lnTo>
                <a:cubicBezTo>
                  <a:pt x="2293" y="15655"/>
                  <a:pt x="2389" y="15719"/>
                  <a:pt x="2507" y="15719"/>
                </a:cubicBezTo>
                <a:lnTo>
                  <a:pt x="2842" y="15719"/>
                </a:lnTo>
                <a:cubicBezTo>
                  <a:pt x="2937" y="15719"/>
                  <a:pt x="3022" y="15676"/>
                  <a:pt x="3048" y="15614"/>
                </a:cubicBezTo>
                <a:lnTo>
                  <a:pt x="3508" y="14521"/>
                </a:lnTo>
                <a:cubicBezTo>
                  <a:pt x="3554" y="14412"/>
                  <a:pt x="3518" y="14293"/>
                  <a:pt x="3410" y="14205"/>
                </a:cubicBezTo>
                <a:lnTo>
                  <a:pt x="2756" y="13672"/>
                </a:lnTo>
                <a:lnTo>
                  <a:pt x="2952" y="13672"/>
                </a:lnTo>
                <a:cubicBezTo>
                  <a:pt x="3238" y="13672"/>
                  <a:pt x="3470" y="13518"/>
                  <a:pt x="3470" y="13326"/>
                </a:cubicBezTo>
                <a:lnTo>
                  <a:pt x="3470" y="10734"/>
                </a:lnTo>
                <a:cubicBezTo>
                  <a:pt x="3470" y="10568"/>
                  <a:pt x="3297" y="10429"/>
                  <a:pt x="3065" y="10395"/>
                </a:cubicBezTo>
                <a:lnTo>
                  <a:pt x="3065" y="9703"/>
                </a:lnTo>
                <a:cubicBezTo>
                  <a:pt x="3297" y="9669"/>
                  <a:pt x="3470" y="9530"/>
                  <a:pt x="3470" y="9364"/>
                </a:cubicBezTo>
                <a:lnTo>
                  <a:pt x="3470" y="7843"/>
                </a:lnTo>
                <a:lnTo>
                  <a:pt x="4102" y="7843"/>
                </a:lnTo>
                <a:lnTo>
                  <a:pt x="4102" y="13265"/>
                </a:lnTo>
                <a:cubicBezTo>
                  <a:pt x="4102" y="13490"/>
                  <a:pt x="4373" y="13672"/>
                  <a:pt x="4708" y="13672"/>
                </a:cubicBezTo>
                <a:lnTo>
                  <a:pt x="5367" y="13672"/>
                </a:lnTo>
                <a:lnTo>
                  <a:pt x="5367" y="19636"/>
                </a:lnTo>
                <a:cubicBezTo>
                  <a:pt x="5367" y="19764"/>
                  <a:pt x="5302" y="19890"/>
                  <a:pt x="5186" y="19992"/>
                </a:cubicBezTo>
                <a:lnTo>
                  <a:pt x="4326" y="20751"/>
                </a:lnTo>
                <a:cubicBezTo>
                  <a:pt x="4210" y="20853"/>
                  <a:pt x="4145" y="20979"/>
                  <a:pt x="4145" y="21107"/>
                </a:cubicBezTo>
                <a:lnTo>
                  <a:pt x="4145" y="21327"/>
                </a:lnTo>
                <a:cubicBezTo>
                  <a:pt x="4145" y="21477"/>
                  <a:pt x="4328" y="21600"/>
                  <a:pt x="4552" y="21600"/>
                </a:cubicBezTo>
                <a:lnTo>
                  <a:pt x="9040" y="21600"/>
                </a:lnTo>
                <a:cubicBezTo>
                  <a:pt x="9264" y="21600"/>
                  <a:pt x="9447" y="21477"/>
                  <a:pt x="9447" y="21327"/>
                </a:cubicBezTo>
                <a:lnTo>
                  <a:pt x="9447" y="13672"/>
                </a:lnTo>
                <a:lnTo>
                  <a:pt x="12099" y="13672"/>
                </a:lnTo>
                <a:lnTo>
                  <a:pt x="12099" y="21327"/>
                </a:lnTo>
                <a:cubicBezTo>
                  <a:pt x="12099" y="21477"/>
                  <a:pt x="12282" y="21600"/>
                  <a:pt x="12506" y="21600"/>
                </a:cubicBezTo>
                <a:lnTo>
                  <a:pt x="16994" y="21600"/>
                </a:lnTo>
                <a:cubicBezTo>
                  <a:pt x="17218" y="21600"/>
                  <a:pt x="17399" y="21477"/>
                  <a:pt x="17399" y="21327"/>
                </a:cubicBezTo>
                <a:lnTo>
                  <a:pt x="17399" y="21107"/>
                </a:lnTo>
                <a:cubicBezTo>
                  <a:pt x="17399" y="20979"/>
                  <a:pt x="17336" y="20853"/>
                  <a:pt x="17220" y="20751"/>
                </a:cubicBezTo>
                <a:lnTo>
                  <a:pt x="16357" y="19992"/>
                </a:lnTo>
                <a:cubicBezTo>
                  <a:pt x="16241" y="19890"/>
                  <a:pt x="16179" y="19764"/>
                  <a:pt x="16179" y="19636"/>
                </a:cubicBezTo>
                <a:lnTo>
                  <a:pt x="16179" y="13672"/>
                </a:lnTo>
                <a:lnTo>
                  <a:pt x="16838" y="13672"/>
                </a:lnTo>
                <a:cubicBezTo>
                  <a:pt x="17173" y="13672"/>
                  <a:pt x="17444" y="13490"/>
                  <a:pt x="17444" y="13265"/>
                </a:cubicBezTo>
                <a:lnTo>
                  <a:pt x="17444" y="7843"/>
                </a:lnTo>
                <a:lnTo>
                  <a:pt x="18075" y="7843"/>
                </a:lnTo>
                <a:lnTo>
                  <a:pt x="18075" y="9364"/>
                </a:lnTo>
                <a:cubicBezTo>
                  <a:pt x="18075" y="9530"/>
                  <a:pt x="18249" y="9669"/>
                  <a:pt x="18480" y="9703"/>
                </a:cubicBezTo>
                <a:lnTo>
                  <a:pt x="18480" y="10395"/>
                </a:lnTo>
                <a:cubicBezTo>
                  <a:pt x="18249" y="10429"/>
                  <a:pt x="18075" y="10568"/>
                  <a:pt x="18075" y="10734"/>
                </a:cubicBezTo>
                <a:lnTo>
                  <a:pt x="18075" y="13326"/>
                </a:lnTo>
                <a:cubicBezTo>
                  <a:pt x="18075" y="13518"/>
                  <a:pt x="18308" y="13672"/>
                  <a:pt x="18594" y="13672"/>
                </a:cubicBezTo>
                <a:lnTo>
                  <a:pt x="18790" y="13672"/>
                </a:lnTo>
                <a:lnTo>
                  <a:pt x="18136" y="14205"/>
                </a:lnTo>
                <a:cubicBezTo>
                  <a:pt x="18028" y="14293"/>
                  <a:pt x="17991" y="14412"/>
                  <a:pt x="18038" y="14521"/>
                </a:cubicBezTo>
                <a:lnTo>
                  <a:pt x="18498" y="15614"/>
                </a:lnTo>
                <a:cubicBezTo>
                  <a:pt x="18524" y="15676"/>
                  <a:pt x="18609" y="15719"/>
                  <a:pt x="18704" y="15719"/>
                </a:cubicBezTo>
                <a:lnTo>
                  <a:pt x="19039" y="15719"/>
                </a:lnTo>
                <a:cubicBezTo>
                  <a:pt x="19157" y="15719"/>
                  <a:pt x="19250" y="15655"/>
                  <a:pt x="19250" y="15576"/>
                </a:cubicBezTo>
                <a:lnTo>
                  <a:pt x="19250" y="14788"/>
                </a:lnTo>
                <a:cubicBezTo>
                  <a:pt x="19250" y="14591"/>
                  <a:pt x="19488" y="14431"/>
                  <a:pt x="19781" y="14431"/>
                </a:cubicBezTo>
                <a:cubicBezTo>
                  <a:pt x="20074" y="14431"/>
                  <a:pt x="20312" y="14591"/>
                  <a:pt x="20312" y="14788"/>
                </a:cubicBezTo>
                <a:lnTo>
                  <a:pt x="20312" y="15576"/>
                </a:lnTo>
                <a:cubicBezTo>
                  <a:pt x="20312" y="15655"/>
                  <a:pt x="20408" y="15719"/>
                  <a:pt x="20525" y="15719"/>
                </a:cubicBezTo>
                <a:lnTo>
                  <a:pt x="20860" y="15719"/>
                </a:lnTo>
                <a:cubicBezTo>
                  <a:pt x="20955" y="15719"/>
                  <a:pt x="21038" y="15676"/>
                  <a:pt x="21064" y="15614"/>
                </a:cubicBezTo>
                <a:lnTo>
                  <a:pt x="21527" y="14521"/>
                </a:lnTo>
                <a:cubicBezTo>
                  <a:pt x="21573" y="14412"/>
                  <a:pt x="21536" y="14293"/>
                  <a:pt x="21429" y="14205"/>
                </a:cubicBezTo>
                <a:lnTo>
                  <a:pt x="20775" y="13672"/>
                </a:lnTo>
                <a:lnTo>
                  <a:pt x="20971" y="13672"/>
                </a:lnTo>
                <a:cubicBezTo>
                  <a:pt x="21256" y="13672"/>
                  <a:pt x="21489" y="13518"/>
                  <a:pt x="21489" y="13326"/>
                </a:cubicBezTo>
                <a:lnTo>
                  <a:pt x="21489" y="10734"/>
                </a:lnTo>
                <a:cubicBezTo>
                  <a:pt x="21489" y="10568"/>
                  <a:pt x="21313" y="10429"/>
                  <a:pt x="21081" y="10395"/>
                </a:cubicBezTo>
                <a:lnTo>
                  <a:pt x="21081" y="9703"/>
                </a:lnTo>
                <a:cubicBezTo>
                  <a:pt x="21313" y="9669"/>
                  <a:pt x="21489" y="9530"/>
                  <a:pt x="21489" y="9364"/>
                </a:cubicBezTo>
                <a:lnTo>
                  <a:pt x="21489" y="5197"/>
                </a:lnTo>
                <a:cubicBezTo>
                  <a:pt x="21489" y="5006"/>
                  <a:pt x="21256" y="4850"/>
                  <a:pt x="20971" y="4850"/>
                </a:cubicBezTo>
                <a:lnTo>
                  <a:pt x="18594" y="4850"/>
                </a:lnTo>
                <a:cubicBezTo>
                  <a:pt x="18308" y="4850"/>
                  <a:pt x="18075" y="5006"/>
                  <a:pt x="18075" y="5197"/>
                </a:cubicBezTo>
                <a:lnTo>
                  <a:pt x="18075" y="5592"/>
                </a:lnTo>
                <a:lnTo>
                  <a:pt x="17444" y="5592"/>
                </a:lnTo>
                <a:lnTo>
                  <a:pt x="17444" y="4455"/>
                </a:lnTo>
                <a:cubicBezTo>
                  <a:pt x="17444" y="4230"/>
                  <a:pt x="17173" y="4048"/>
                  <a:pt x="16838" y="4048"/>
                </a:cubicBezTo>
                <a:lnTo>
                  <a:pt x="14503" y="4048"/>
                </a:lnTo>
                <a:lnTo>
                  <a:pt x="14503" y="2779"/>
                </a:lnTo>
                <a:cubicBezTo>
                  <a:pt x="14503" y="2688"/>
                  <a:pt x="14614" y="2614"/>
                  <a:pt x="14750" y="2614"/>
                </a:cubicBezTo>
                <a:lnTo>
                  <a:pt x="15102" y="2614"/>
                </a:lnTo>
                <a:cubicBezTo>
                  <a:pt x="15238" y="2614"/>
                  <a:pt x="15349" y="2541"/>
                  <a:pt x="15349" y="2450"/>
                </a:cubicBezTo>
                <a:lnTo>
                  <a:pt x="15349" y="1600"/>
                </a:lnTo>
                <a:cubicBezTo>
                  <a:pt x="15349" y="1509"/>
                  <a:pt x="15238" y="1434"/>
                  <a:pt x="15102" y="1434"/>
                </a:cubicBezTo>
                <a:lnTo>
                  <a:pt x="14750" y="1434"/>
                </a:lnTo>
                <a:cubicBezTo>
                  <a:pt x="14614" y="1434"/>
                  <a:pt x="14503" y="1360"/>
                  <a:pt x="14503" y="1269"/>
                </a:cubicBezTo>
                <a:lnTo>
                  <a:pt x="14503" y="398"/>
                </a:lnTo>
                <a:cubicBezTo>
                  <a:pt x="14503" y="178"/>
                  <a:pt x="14238" y="0"/>
                  <a:pt x="13910" y="0"/>
                </a:cubicBezTo>
                <a:lnTo>
                  <a:pt x="7636" y="0"/>
                </a:lnTo>
                <a:close/>
                <a:moveTo>
                  <a:pt x="9228" y="1434"/>
                </a:moveTo>
                <a:cubicBezTo>
                  <a:pt x="9713" y="1434"/>
                  <a:pt x="10106" y="1700"/>
                  <a:pt x="10106" y="2025"/>
                </a:cubicBezTo>
                <a:cubicBezTo>
                  <a:pt x="10106" y="2350"/>
                  <a:pt x="9713" y="2614"/>
                  <a:pt x="9228" y="2614"/>
                </a:cubicBezTo>
                <a:cubicBezTo>
                  <a:pt x="8743" y="2614"/>
                  <a:pt x="8351" y="2350"/>
                  <a:pt x="8351" y="2025"/>
                </a:cubicBezTo>
                <a:cubicBezTo>
                  <a:pt x="8351" y="1700"/>
                  <a:pt x="8743" y="1434"/>
                  <a:pt x="9228" y="1434"/>
                </a:cubicBezTo>
                <a:close/>
                <a:moveTo>
                  <a:pt x="12317" y="1434"/>
                </a:moveTo>
                <a:cubicBezTo>
                  <a:pt x="12802" y="1434"/>
                  <a:pt x="13195" y="1700"/>
                  <a:pt x="13195" y="2025"/>
                </a:cubicBezTo>
                <a:cubicBezTo>
                  <a:pt x="13195" y="2350"/>
                  <a:pt x="12802" y="2614"/>
                  <a:pt x="12317" y="2614"/>
                </a:cubicBezTo>
                <a:cubicBezTo>
                  <a:pt x="11832" y="2614"/>
                  <a:pt x="11440" y="2350"/>
                  <a:pt x="11440" y="2025"/>
                </a:cubicBezTo>
                <a:cubicBezTo>
                  <a:pt x="11440" y="1700"/>
                  <a:pt x="11832" y="1434"/>
                  <a:pt x="12317" y="1434"/>
                </a:cubicBezTo>
                <a:close/>
                <a:moveTo>
                  <a:pt x="8091" y="5474"/>
                </a:moveTo>
                <a:lnTo>
                  <a:pt x="13454" y="5474"/>
                </a:lnTo>
                <a:lnTo>
                  <a:pt x="13454" y="7795"/>
                </a:lnTo>
                <a:lnTo>
                  <a:pt x="8091" y="7795"/>
                </a:lnTo>
                <a:lnTo>
                  <a:pt x="8091" y="5474"/>
                </a:lnTo>
                <a:close/>
                <a:moveTo>
                  <a:pt x="8688" y="8716"/>
                </a:moveTo>
                <a:cubicBezTo>
                  <a:pt x="9016" y="8716"/>
                  <a:pt x="9281" y="8895"/>
                  <a:pt x="9281" y="9116"/>
                </a:cubicBezTo>
                <a:cubicBezTo>
                  <a:pt x="9281" y="9336"/>
                  <a:pt x="9016" y="9514"/>
                  <a:pt x="8688" y="9514"/>
                </a:cubicBezTo>
                <a:cubicBezTo>
                  <a:pt x="8359" y="9514"/>
                  <a:pt x="8091" y="9336"/>
                  <a:pt x="8091" y="9116"/>
                </a:cubicBezTo>
                <a:cubicBezTo>
                  <a:pt x="8091" y="8895"/>
                  <a:pt x="8359" y="8716"/>
                  <a:pt x="8688" y="8716"/>
                </a:cubicBezTo>
                <a:close/>
                <a:moveTo>
                  <a:pt x="10773" y="8716"/>
                </a:moveTo>
                <a:cubicBezTo>
                  <a:pt x="11102" y="8716"/>
                  <a:pt x="11369" y="8895"/>
                  <a:pt x="11369" y="9116"/>
                </a:cubicBezTo>
                <a:cubicBezTo>
                  <a:pt x="11369" y="9336"/>
                  <a:pt x="11102" y="9514"/>
                  <a:pt x="10773" y="9514"/>
                </a:cubicBezTo>
                <a:cubicBezTo>
                  <a:pt x="10444" y="9514"/>
                  <a:pt x="10177" y="9336"/>
                  <a:pt x="10177" y="9116"/>
                </a:cubicBezTo>
                <a:cubicBezTo>
                  <a:pt x="10177" y="8895"/>
                  <a:pt x="10444" y="8716"/>
                  <a:pt x="10773" y="8716"/>
                </a:cubicBezTo>
                <a:close/>
                <a:moveTo>
                  <a:pt x="12858" y="8716"/>
                </a:moveTo>
                <a:cubicBezTo>
                  <a:pt x="13187" y="8716"/>
                  <a:pt x="13454" y="8895"/>
                  <a:pt x="13454" y="9116"/>
                </a:cubicBezTo>
                <a:cubicBezTo>
                  <a:pt x="13454" y="9336"/>
                  <a:pt x="13187" y="9514"/>
                  <a:pt x="12858" y="9514"/>
                </a:cubicBezTo>
                <a:cubicBezTo>
                  <a:pt x="12530" y="9514"/>
                  <a:pt x="12265" y="9336"/>
                  <a:pt x="12265" y="9116"/>
                </a:cubicBezTo>
                <a:cubicBezTo>
                  <a:pt x="12265" y="8895"/>
                  <a:pt x="12530" y="8716"/>
                  <a:pt x="12858" y="8716"/>
                </a:cubicBezTo>
                <a:close/>
                <a:moveTo>
                  <a:pt x="10773" y="10277"/>
                </a:moveTo>
                <a:cubicBezTo>
                  <a:pt x="11801" y="10277"/>
                  <a:pt x="12768" y="10545"/>
                  <a:pt x="13495" y="11033"/>
                </a:cubicBezTo>
                <a:lnTo>
                  <a:pt x="11917" y="12093"/>
                </a:lnTo>
                <a:cubicBezTo>
                  <a:pt x="11612" y="11888"/>
                  <a:pt x="11205" y="11774"/>
                  <a:pt x="10773" y="11774"/>
                </a:cubicBezTo>
                <a:cubicBezTo>
                  <a:pt x="10341" y="11774"/>
                  <a:pt x="9934" y="11888"/>
                  <a:pt x="9628" y="12093"/>
                </a:cubicBezTo>
                <a:lnTo>
                  <a:pt x="8051" y="11033"/>
                </a:lnTo>
                <a:cubicBezTo>
                  <a:pt x="8778" y="10545"/>
                  <a:pt x="9745" y="10277"/>
                  <a:pt x="10773" y="10277"/>
                </a:cubicBezTo>
                <a:close/>
              </a:path>
            </a:pathLst>
          </a:custGeom>
          <a:solidFill>
            <a:schemeClr val="accent6">
              <a:satOff val="-16844"/>
              <a:lumOff val="-3074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3" name="Robot"/>
          <p:cNvSpPr/>
          <p:nvPr/>
        </p:nvSpPr>
        <p:spPr>
          <a:xfrm>
            <a:off x="8663861" y="9026936"/>
            <a:ext cx="979817" cy="1464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7636" y="0"/>
                </a:moveTo>
                <a:cubicBezTo>
                  <a:pt x="7308" y="0"/>
                  <a:pt x="7042" y="178"/>
                  <a:pt x="7042" y="398"/>
                </a:cubicBezTo>
                <a:lnTo>
                  <a:pt x="7042" y="1269"/>
                </a:lnTo>
                <a:cubicBezTo>
                  <a:pt x="7042" y="1360"/>
                  <a:pt x="6932" y="1434"/>
                  <a:pt x="6796" y="1434"/>
                </a:cubicBezTo>
                <a:lnTo>
                  <a:pt x="6444" y="1434"/>
                </a:lnTo>
                <a:cubicBezTo>
                  <a:pt x="6308" y="1434"/>
                  <a:pt x="6197" y="1509"/>
                  <a:pt x="6197" y="1600"/>
                </a:cubicBezTo>
                <a:lnTo>
                  <a:pt x="6197" y="2450"/>
                </a:lnTo>
                <a:cubicBezTo>
                  <a:pt x="6197" y="2541"/>
                  <a:pt x="6308" y="2614"/>
                  <a:pt x="6444" y="2614"/>
                </a:cubicBezTo>
                <a:lnTo>
                  <a:pt x="6796" y="2614"/>
                </a:lnTo>
                <a:cubicBezTo>
                  <a:pt x="6932" y="2614"/>
                  <a:pt x="7042" y="2688"/>
                  <a:pt x="7042" y="2779"/>
                </a:cubicBezTo>
                <a:lnTo>
                  <a:pt x="7042" y="4048"/>
                </a:lnTo>
                <a:lnTo>
                  <a:pt x="4708" y="4048"/>
                </a:lnTo>
                <a:cubicBezTo>
                  <a:pt x="4373" y="4048"/>
                  <a:pt x="4102" y="4230"/>
                  <a:pt x="4102" y="4455"/>
                </a:cubicBezTo>
                <a:lnTo>
                  <a:pt x="4102" y="5592"/>
                </a:lnTo>
                <a:lnTo>
                  <a:pt x="3470" y="5592"/>
                </a:lnTo>
                <a:lnTo>
                  <a:pt x="3470" y="5197"/>
                </a:lnTo>
                <a:cubicBezTo>
                  <a:pt x="3470" y="5006"/>
                  <a:pt x="3238" y="4850"/>
                  <a:pt x="2952" y="4850"/>
                </a:cubicBezTo>
                <a:lnTo>
                  <a:pt x="575" y="4850"/>
                </a:lnTo>
                <a:cubicBezTo>
                  <a:pt x="289" y="4850"/>
                  <a:pt x="57" y="5006"/>
                  <a:pt x="57" y="5197"/>
                </a:cubicBezTo>
                <a:lnTo>
                  <a:pt x="57" y="9364"/>
                </a:lnTo>
                <a:cubicBezTo>
                  <a:pt x="57" y="9530"/>
                  <a:pt x="233" y="9669"/>
                  <a:pt x="464" y="9703"/>
                </a:cubicBezTo>
                <a:lnTo>
                  <a:pt x="464" y="10395"/>
                </a:lnTo>
                <a:cubicBezTo>
                  <a:pt x="233" y="10429"/>
                  <a:pt x="57" y="10568"/>
                  <a:pt x="57" y="10734"/>
                </a:cubicBezTo>
                <a:lnTo>
                  <a:pt x="57" y="13326"/>
                </a:lnTo>
                <a:cubicBezTo>
                  <a:pt x="57" y="13518"/>
                  <a:pt x="290" y="13672"/>
                  <a:pt x="575" y="13672"/>
                </a:cubicBezTo>
                <a:lnTo>
                  <a:pt x="771" y="13672"/>
                </a:lnTo>
                <a:lnTo>
                  <a:pt x="117" y="14205"/>
                </a:lnTo>
                <a:cubicBezTo>
                  <a:pt x="10" y="14293"/>
                  <a:pt x="-27" y="14412"/>
                  <a:pt x="19" y="14521"/>
                </a:cubicBezTo>
                <a:lnTo>
                  <a:pt x="480" y="15614"/>
                </a:lnTo>
                <a:cubicBezTo>
                  <a:pt x="506" y="15676"/>
                  <a:pt x="590" y="15719"/>
                  <a:pt x="686" y="15719"/>
                </a:cubicBezTo>
                <a:lnTo>
                  <a:pt x="1020" y="15719"/>
                </a:lnTo>
                <a:cubicBezTo>
                  <a:pt x="1138" y="15719"/>
                  <a:pt x="1234" y="15655"/>
                  <a:pt x="1234" y="15576"/>
                </a:cubicBezTo>
                <a:lnTo>
                  <a:pt x="1234" y="14788"/>
                </a:lnTo>
                <a:cubicBezTo>
                  <a:pt x="1234" y="14591"/>
                  <a:pt x="1472" y="14431"/>
                  <a:pt x="1765" y="14431"/>
                </a:cubicBezTo>
                <a:cubicBezTo>
                  <a:pt x="2058" y="14431"/>
                  <a:pt x="2293" y="14591"/>
                  <a:pt x="2293" y="14788"/>
                </a:cubicBezTo>
                <a:lnTo>
                  <a:pt x="2293" y="15576"/>
                </a:lnTo>
                <a:cubicBezTo>
                  <a:pt x="2293" y="15655"/>
                  <a:pt x="2389" y="15719"/>
                  <a:pt x="2507" y="15719"/>
                </a:cubicBezTo>
                <a:lnTo>
                  <a:pt x="2842" y="15719"/>
                </a:lnTo>
                <a:cubicBezTo>
                  <a:pt x="2937" y="15719"/>
                  <a:pt x="3022" y="15676"/>
                  <a:pt x="3048" y="15614"/>
                </a:cubicBezTo>
                <a:lnTo>
                  <a:pt x="3508" y="14521"/>
                </a:lnTo>
                <a:cubicBezTo>
                  <a:pt x="3554" y="14412"/>
                  <a:pt x="3518" y="14293"/>
                  <a:pt x="3410" y="14205"/>
                </a:cubicBezTo>
                <a:lnTo>
                  <a:pt x="2756" y="13672"/>
                </a:lnTo>
                <a:lnTo>
                  <a:pt x="2952" y="13672"/>
                </a:lnTo>
                <a:cubicBezTo>
                  <a:pt x="3238" y="13672"/>
                  <a:pt x="3470" y="13518"/>
                  <a:pt x="3470" y="13326"/>
                </a:cubicBezTo>
                <a:lnTo>
                  <a:pt x="3470" y="10734"/>
                </a:lnTo>
                <a:cubicBezTo>
                  <a:pt x="3470" y="10568"/>
                  <a:pt x="3297" y="10429"/>
                  <a:pt x="3065" y="10395"/>
                </a:cubicBezTo>
                <a:lnTo>
                  <a:pt x="3065" y="9703"/>
                </a:lnTo>
                <a:cubicBezTo>
                  <a:pt x="3297" y="9669"/>
                  <a:pt x="3470" y="9530"/>
                  <a:pt x="3470" y="9364"/>
                </a:cubicBezTo>
                <a:lnTo>
                  <a:pt x="3470" y="7843"/>
                </a:lnTo>
                <a:lnTo>
                  <a:pt x="4102" y="7843"/>
                </a:lnTo>
                <a:lnTo>
                  <a:pt x="4102" y="13265"/>
                </a:lnTo>
                <a:cubicBezTo>
                  <a:pt x="4102" y="13490"/>
                  <a:pt x="4373" y="13672"/>
                  <a:pt x="4708" y="13672"/>
                </a:cubicBezTo>
                <a:lnTo>
                  <a:pt x="5367" y="13672"/>
                </a:lnTo>
                <a:lnTo>
                  <a:pt x="5367" y="19636"/>
                </a:lnTo>
                <a:cubicBezTo>
                  <a:pt x="5367" y="19764"/>
                  <a:pt x="5302" y="19890"/>
                  <a:pt x="5186" y="19992"/>
                </a:cubicBezTo>
                <a:lnTo>
                  <a:pt x="4326" y="20751"/>
                </a:lnTo>
                <a:cubicBezTo>
                  <a:pt x="4210" y="20853"/>
                  <a:pt x="4145" y="20979"/>
                  <a:pt x="4145" y="21107"/>
                </a:cubicBezTo>
                <a:lnTo>
                  <a:pt x="4145" y="21327"/>
                </a:lnTo>
                <a:cubicBezTo>
                  <a:pt x="4145" y="21477"/>
                  <a:pt x="4328" y="21600"/>
                  <a:pt x="4552" y="21600"/>
                </a:cubicBezTo>
                <a:lnTo>
                  <a:pt x="9040" y="21600"/>
                </a:lnTo>
                <a:cubicBezTo>
                  <a:pt x="9264" y="21600"/>
                  <a:pt x="9447" y="21477"/>
                  <a:pt x="9447" y="21327"/>
                </a:cubicBezTo>
                <a:lnTo>
                  <a:pt x="9447" y="13672"/>
                </a:lnTo>
                <a:lnTo>
                  <a:pt x="12099" y="13672"/>
                </a:lnTo>
                <a:lnTo>
                  <a:pt x="12099" y="21327"/>
                </a:lnTo>
                <a:cubicBezTo>
                  <a:pt x="12099" y="21477"/>
                  <a:pt x="12282" y="21600"/>
                  <a:pt x="12506" y="21600"/>
                </a:cubicBezTo>
                <a:lnTo>
                  <a:pt x="16994" y="21600"/>
                </a:lnTo>
                <a:cubicBezTo>
                  <a:pt x="17218" y="21600"/>
                  <a:pt x="17399" y="21477"/>
                  <a:pt x="17399" y="21327"/>
                </a:cubicBezTo>
                <a:lnTo>
                  <a:pt x="17399" y="21107"/>
                </a:lnTo>
                <a:cubicBezTo>
                  <a:pt x="17399" y="20979"/>
                  <a:pt x="17336" y="20853"/>
                  <a:pt x="17220" y="20751"/>
                </a:cubicBezTo>
                <a:lnTo>
                  <a:pt x="16357" y="19992"/>
                </a:lnTo>
                <a:cubicBezTo>
                  <a:pt x="16241" y="19890"/>
                  <a:pt x="16179" y="19764"/>
                  <a:pt x="16179" y="19636"/>
                </a:cubicBezTo>
                <a:lnTo>
                  <a:pt x="16179" y="13672"/>
                </a:lnTo>
                <a:lnTo>
                  <a:pt x="16838" y="13672"/>
                </a:lnTo>
                <a:cubicBezTo>
                  <a:pt x="17173" y="13672"/>
                  <a:pt x="17444" y="13490"/>
                  <a:pt x="17444" y="13265"/>
                </a:cubicBezTo>
                <a:lnTo>
                  <a:pt x="17444" y="7843"/>
                </a:lnTo>
                <a:lnTo>
                  <a:pt x="18075" y="7843"/>
                </a:lnTo>
                <a:lnTo>
                  <a:pt x="18075" y="9364"/>
                </a:lnTo>
                <a:cubicBezTo>
                  <a:pt x="18075" y="9530"/>
                  <a:pt x="18249" y="9669"/>
                  <a:pt x="18480" y="9703"/>
                </a:cubicBezTo>
                <a:lnTo>
                  <a:pt x="18480" y="10395"/>
                </a:lnTo>
                <a:cubicBezTo>
                  <a:pt x="18249" y="10429"/>
                  <a:pt x="18075" y="10568"/>
                  <a:pt x="18075" y="10734"/>
                </a:cubicBezTo>
                <a:lnTo>
                  <a:pt x="18075" y="13326"/>
                </a:lnTo>
                <a:cubicBezTo>
                  <a:pt x="18075" y="13518"/>
                  <a:pt x="18308" y="13672"/>
                  <a:pt x="18594" y="13672"/>
                </a:cubicBezTo>
                <a:lnTo>
                  <a:pt x="18790" y="13672"/>
                </a:lnTo>
                <a:lnTo>
                  <a:pt x="18136" y="14205"/>
                </a:lnTo>
                <a:cubicBezTo>
                  <a:pt x="18028" y="14293"/>
                  <a:pt x="17991" y="14412"/>
                  <a:pt x="18038" y="14521"/>
                </a:cubicBezTo>
                <a:lnTo>
                  <a:pt x="18498" y="15614"/>
                </a:lnTo>
                <a:cubicBezTo>
                  <a:pt x="18524" y="15676"/>
                  <a:pt x="18609" y="15719"/>
                  <a:pt x="18704" y="15719"/>
                </a:cubicBezTo>
                <a:lnTo>
                  <a:pt x="19039" y="15719"/>
                </a:lnTo>
                <a:cubicBezTo>
                  <a:pt x="19157" y="15719"/>
                  <a:pt x="19250" y="15655"/>
                  <a:pt x="19250" y="15576"/>
                </a:cubicBezTo>
                <a:lnTo>
                  <a:pt x="19250" y="14788"/>
                </a:lnTo>
                <a:cubicBezTo>
                  <a:pt x="19250" y="14591"/>
                  <a:pt x="19488" y="14431"/>
                  <a:pt x="19781" y="14431"/>
                </a:cubicBezTo>
                <a:cubicBezTo>
                  <a:pt x="20074" y="14431"/>
                  <a:pt x="20312" y="14591"/>
                  <a:pt x="20312" y="14788"/>
                </a:cubicBezTo>
                <a:lnTo>
                  <a:pt x="20312" y="15576"/>
                </a:lnTo>
                <a:cubicBezTo>
                  <a:pt x="20312" y="15655"/>
                  <a:pt x="20408" y="15719"/>
                  <a:pt x="20525" y="15719"/>
                </a:cubicBezTo>
                <a:lnTo>
                  <a:pt x="20860" y="15719"/>
                </a:lnTo>
                <a:cubicBezTo>
                  <a:pt x="20955" y="15719"/>
                  <a:pt x="21038" y="15676"/>
                  <a:pt x="21064" y="15614"/>
                </a:cubicBezTo>
                <a:lnTo>
                  <a:pt x="21527" y="14521"/>
                </a:lnTo>
                <a:cubicBezTo>
                  <a:pt x="21573" y="14412"/>
                  <a:pt x="21536" y="14293"/>
                  <a:pt x="21429" y="14205"/>
                </a:cubicBezTo>
                <a:lnTo>
                  <a:pt x="20775" y="13672"/>
                </a:lnTo>
                <a:lnTo>
                  <a:pt x="20971" y="13672"/>
                </a:lnTo>
                <a:cubicBezTo>
                  <a:pt x="21256" y="13672"/>
                  <a:pt x="21489" y="13518"/>
                  <a:pt x="21489" y="13326"/>
                </a:cubicBezTo>
                <a:lnTo>
                  <a:pt x="21489" y="10734"/>
                </a:lnTo>
                <a:cubicBezTo>
                  <a:pt x="21489" y="10568"/>
                  <a:pt x="21313" y="10429"/>
                  <a:pt x="21081" y="10395"/>
                </a:cubicBezTo>
                <a:lnTo>
                  <a:pt x="21081" y="9703"/>
                </a:lnTo>
                <a:cubicBezTo>
                  <a:pt x="21313" y="9669"/>
                  <a:pt x="21489" y="9530"/>
                  <a:pt x="21489" y="9364"/>
                </a:cubicBezTo>
                <a:lnTo>
                  <a:pt x="21489" y="5197"/>
                </a:lnTo>
                <a:cubicBezTo>
                  <a:pt x="21489" y="5006"/>
                  <a:pt x="21256" y="4850"/>
                  <a:pt x="20971" y="4850"/>
                </a:cubicBezTo>
                <a:lnTo>
                  <a:pt x="18594" y="4850"/>
                </a:lnTo>
                <a:cubicBezTo>
                  <a:pt x="18308" y="4850"/>
                  <a:pt x="18075" y="5006"/>
                  <a:pt x="18075" y="5197"/>
                </a:cubicBezTo>
                <a:lnTo>
                  <a:pt x="18075" y="5592"/>
                </a:lnTo>
                <a:lnTo>
                  <a:pt x="17444" y="5592"/>
                </a:lnTo>
                <a:lnTo>
                  <a:pt x="17444" y="4455"/>
                </a:lnTo>
                <a:cubicBezTo>
                  <a:pt x="17444" y="4230"/>
                  <a:pt x="17173" y="4048"/>
                  <a:pt x="16838" y="4048"/>
                </a:cubicBezTo>
                <a:lnTo>
                  <a:pt x="14503" y="4048"/>
                </a:lnTo>
                <a:lnTo>
                  <a:pt x="14503" y="2779"/>
                </a:lnTo>
                <a:cubicBezTo>
                  <a:pt x="14503" y="2688"/>
                  <a:pt x="14614" y="2614"/>
                  <a:pt x="14750" y="2614"/>
                </a:cubicBezTo>
                <a:lnTo>
                  <a:pt x="15102" y="2614"/>
                </a:lnTo>
                <a:cubicBezTo>
                  <a:pt x="15238" y="2614"/>
                  <a:pt x="15349" y="2541"/>
                  <a:pt x="15349" y="2450"/>
                </a:cubicBezTo>
                <a:lnTo>
                  <a:pt x="15349" y="1600"/>
                </a:lnTo>
                <a:cubicBezTo>
                  <a:pt x="15349" y="1509"/>
                  <a:pt x="15238" y="1434"/>
                  <a:pt x="15102" y="1434"/>
                </a:cubicBezTo>
                <a:lnTo>
                  <a:pt x="14750" y="1434"/>
                </a:lnTo>
                <a:cubicBezTo>
                  <a:pt x="14614" y="1434"/>
                  <a:pt x="14503" y="1360"/>
                  <a:pt x="14503" y="1269"/>
                </a:cubicBezTo>
                <a:lnTo>
                  <a:pt x="14503" y="398"/>
                </a:lnTo>
                <a:cubicBezTo>
                  <a:pt x="14503" y="178"/>
                  <a:pt x="14238" y="0"/>
                  <a:pt x="13910" y="0"/>
                </a:cubicBezTo>
                <a:lnTo>
                  <a:pt x="7636" y="0"/>
                </a:lnTo>
                <a:close/>
                <a:moveTo>
                  <a:pt x="9228" y="1434"/>
                </a:moveTo>
                <a:cubicBezTo>
                  <a:pt x="9713" y="1434"/>
                  <a:pt x="10106" y="1700"/>
                  <a:pt x="10106" y="2025"/>
                </a:cubicBezTo>
                <a:cubicBezTo>
                  <a:pt x="10106" y="2350"/>
                  <a:pt x="9713" y="2614"/>
                  <a:pt x="9228" y="2614"/>
                </a:cubicBezTo>
                <a:cubicBezTo>
                  <a:pt x="8743" y="2614"/>
                  <a:pt x="8351" y="2350"/>
                  <a:pt x="8351" y="2025"/>
                </a:cubicBezTo>
                <a:cubicBezTo>
                  <a:pt x="8351" y="1700"/>
                  <a:pt x="8743" y="1434"/>
                  <a:pt x="9228" y="1434"/>
                </a:cubicBezTo>
                <a:close/>
                <a:moveTo>
                  <a:pt x="12317" y="1434"/>
                </a:moveTo>
                <a:cubicBezTo>
                  <a:pt x="12802" y="1434"/>
                  <a:pt x="13195" y="1700"/>
                  <a:pt x="13195" y="2025"/>
                </a:cubicBezTo>
                <a:cubicBezTo>
                  <a:pt x="13195" y="2350"/>
                  <a:pt x="12802" y="2614"/>
                  <a:pt x="12317" y="2614"/>
                </a:cubicBezTo>
                <a:cubicBezTo>
                  <a:pt x="11832" y="2614"/>
                  <a:pt x="11440" y="2350"/>
                  <a:pt x="11440" y="2025"/>
                </a:cubicBezTo>
                <a:cubicBezTo>
                  <a:pt x="11440" y="1700"/>
                  <a:pt x="11832" y="1434"/>
                  <a:pt x="12317" y="1434"/>
                </a:cubicBezTo>
                <a:close/>
                <a:moveTo>
                  <a:pt x="8091" y="5474"/>
                </a:moveTo>
                <a:lnTo>
                  <a:pt x="13454" y="5474"/>
                </a:lnTo>
                <a:lnTo>
                  <a:pt x="13454" y="7795"/>
                </a:lnTo>
                <a:lnTo>
                  <a:pt x="8091" y="7795"/>
                </a:lnTo>
                <a:lnTo>
                  <a:pt x="8091" y="5474"/>
                </a:lnTo>
                <a:close/>
                <a:moveTo>
                  <a:pt x="8688" y="8716"/>
                </a:moveTo>
                <a:cubicBezTo>
                  <a:pt x="9016" y="8716"/>
                  <a:pt x="9281" y="8895"/>
                  <a:pt x="9281" y="9116"/>
                </a:cubicBezTo>
                <a:cubicBezTo>
                  <a:pt x="9281" y="9336"/>
                  <a:pt x="9016" y="9514"/>
                  <a:pt x="8688" y="9514"/>
                </a:cubicBezTo>
                <a:cubicBezTo>
                  <a:pt x="8359" y="9514"/>
                  <a:pt x="8091" y="9336"/>
                  <a:pt x="8091" y="9116"/>
                </a:cubicBezTo>
                <a:cubicBezTo>
                  <a:pt x="8091" y="8895"/>
                  <a:pt x="8359" y="8716"/>
                  <a:pt x="8688" y="8716"/>
                </a:cubicBezTo>
                <a:close/>
                <a:moveTo>
                  <a:pt x="10773" y="8716"/>
                </a:moveTo>
                <a:cubicBezTo>
                  <a:pt x="11102" y="8716"/>
                  <a:pt x="11369" y="8895"/>
                  <a:pt x="11369" y="9116"/>
                </a:cubicBezTo>
                <a:cubicBezTo>
                  <a:pt x="11369" y="9336"/>
                  <a:pt x="11102" y="9514"/>
                  <a:pt x="10773" y="9514"/>
                </a:cubicBezTo>
                <a:cubicBezTo>
                  <a:pt x="10444" y="9514"/>
                  <a:pt x="10177" y="9336"/>
                  <a:pt x="10177" y="9116"/>
                </a:cubicBezTo>
                <a:cubicBezTo>
                  <a:pt x="10177" y="8895"/>
                  <a:pt x="10444" y="8716"/>
                  <a:pt x="10773" y="8716"/>
                </a:cubicBezTo>
                <a:close/>
                <a:moveTo>
                  <a:pt x="12858" y="8716"/>
                </a:moveTo>
                <a:cubicBezTo>
                  <a:pt x="13187" y="8716"/>
                  <a:pt x="13454" y="8895"/>
                  <a:pt x="13454" y="9116"/>
                </a:cubicBezTo>
                <a:cubicBezTo>
                  <a:pt x="13454" y="9336"/>
                  <a:pt x="13187" y="9514"/>
                  <a:pt x="12858" y="9514"/>
                </a:cubicBezTo>
                <a:cubicBezTo>
                  <a:pt x="12530" y="9514"/>
                  <a:pt x="12265" y="9336"/>
                  <a:pt x="12265" y="9116"/>
                </a:cubicBezTo>
                <a:cubicBezTo>
                  <a:pt x="12265" y="8895"/>
                  <a:pt x="12530" y="8716"/>
                  <a:pt x="12858" y="8716"/>
                </a:cubicBezTo>
                <a:close/>
                <a:moveTo>
                  <a:pt x="10773" y="10277"/>
                </a:moveTo>
                <a:cubicBezTo>
                  <a:pt x="11801" y="10277"/>
                  <a:pt x="12768" y="10545"/>
                  <a:pt x="13495" y="11033"/>
                </a:cubicBezTo>
                <a:lnTo>
                  <a:pt x="11917" y="12093"/>
                </a:lnTo>
                <a:cubicBezTo>
                  <a:pt x="11612" y="11888"/>
                  <a:pt x="11205" y="11774"/>
                  <a:pt x="10773" y="11774"/>
                </a:cubicBezTo>
                <a:cubicBezTo>
                  <a:pt x="10341" y="11774"/>
                  <a:pt x="9934" y="11888"/>
                  <a:pt x="9628" y="12093"/>
                </a:cubicBezTo>
                <a:lnTo>
                  <a:pt x="8051" y="11033"/>
                </a:lnTo>
                <a:cubicBezTo>
                  <a:pt x="8778" y="10545"/>
                  <a:pt x="9745" y="10277"/>
                  <a:pt x="10773" y="10277"/>
                </a:cubicBezTo>
                <a:close/>
              </a:path>
            </a:pathLst>
          </a:custGeom>
          <a:solidFill>
            <a:schemeClr val="accent4">
              <a:hueOff val="-1247790"/>
              <a:lumOff val="-123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osition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Positioning</a:t>
            </a:r>
          </a:p>
        </p:txBody>
      </p:sp>
      <p:sp>
        <p:nvSpPr>
          <p:cNvPr id="176" name="Depth profile contou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AutoNum type="arabicPeriod"/>
            </a:pPr>
            <a:r>
              <a:t>Depth profile contour</a:t>
            </a:r>
          </a:p>
          <a:p>
            <a:pPr marL="228600" indent="-228600">
              <a:buSzPct val="100000"/>
              <a:buAutoNum type="arabicPeriod"/>
            </a:pPr>
            <a:r>
              <a:t>Color gradient</a:t>
            </a:r>
          </a:p>
          <a:p>
            <a:pPr marL="228600" indent="-228600">
              <a:buSzPct val="100000"/>
              <a:buAutoNum type="arabicPeriod"/>
            </a:pPr>
            <a:r>
              <a:t>Object recognition</a:t>
            </a:r>
          </a:p>
          <a:p>
            <a:pPr marL="228600" indent="-228600">
              <a:buSzPct val="100000"/>
              <a:buAutoNum type="arabicPeriod"/>
            </a:pPr>
            <a:r>
              <a:t>Pose estimation</a:t>
            </a:r>
          </a:p>
          <a:p>
            <a:pPr marL="228600" indent="-228600">
              <a:buSzPct val="100000"/>
              <a:buAutoNum type="arabicPeriod"/>
            </a:pPr>
            <a:r>
              <a:t>Template matching</a:t>
            </a:r>
          </a:p>
          <a:p>
            <a:pPr marL="228600" indent="-228600">
              <a:buSzPct val="100000"/>
              <a:buAutoNum type="arabicPeriod"/>
            </a:pPr>
            <a:r>
              <a:t>Annotate walker images with sensors</a:t>
            </a:r>
          </a:p>
        </p:txBody>
      </p:sp>
      <p:sp>
        <p:nvSpPr>
          <p:cNvPr id="177" name="Robot"/>
          <p:cNvSpPr/>
          <p:nvPr/>
        </p:nvSpPr>
        <p:spPr>
          <a:xfrm>
            <a:off x="8074604" y="1063987"/>
            <a:ext cx="979818" cy="1464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7636" y="0"/>
                </a:moveTo>
                <a:cubicBezTo>
                  <a:pt x="7308" y="0"/>
                  <a:pt x="7042" y="178"/>
                  <a:pt x="7042" y="398"/>
                </a:cubicBezTo>
                <a:lnTo>
                  <a:pt x="7042" y="1269"/>
                </a:lnTo>
                <a:cubicBezTo>
                  <a:pt x="7042" y="1360"/>
                  <a:pt x="6932" y="1434"/>
                  <a:pt x="6796" y="1434"/>
                </a:cubicBezTo>
                <a:lnTo>
                  <a:pt x="6444" y="1434"/>
                </a:lnTo>
                <a:cubicBezTo>
                  <a:pt x="6308" y="1434"/>
                  <a:pt x="6197" y="1509"/>
                  <a:pt x="6197" y="1600"/>
                </a:cubicBezTo>
                <a:lnTo>
                  <a:pt x="6197" y="2450"/>
                </a:lnTo>
                <a:cubicBezTo>
                  <a:pt x="6197" y="2541"/>
                  <a:pt x="6308" y="2614"/>
                  <a:pt x="6444" y="2614"/>
                </a:cubicBezTo>
                <a:lnTo>
                  <a:pt x="6796" y="2614"/>
                </a:lnTo>
                <a:cubicBezTo>
                  <a:pt x="6932" y="2614"/>
                  <a:pt x="7042" y="2688"/>
                  <a:pt x="7042" y="2779"/>
                </a:cubicBezTo>
                <a:lnTo>
                  <a:pt x="7042" y="4048"/>
                </a:lnTo>
                <a:lnTo>
                  <a:pt x="4708" y="4048"/>
                </a:lnTo>
                <a:cubicBezTo>
                  <a:pt x="4373" y="4048"/>
                  <a:pt x="4102" y="4230"/>
                  <a:pt x="4102" y="4455"/>
                </a:cubicBezTo>
                <a:lnTo>
                  <a:pt x="4102" y="5592"/>
                </a:lnTo>
                <a:lnTo>
                  <a:pt x="3470" y="5592"/>
                </a:lnTo>
                <a:lnTo>
                  <a:pt x="3470" y="5197"/>
                </a:lnTo>
                <a:cubicBezTo>
                  <a:pt x="3470" y="5006"/>
                  <a:pt x="3238" y="4850"/>
                  <a:pt x="2952" y="4850"/>
                </a:cubicBezTo>
                <a:lnTo>
                  <a:pt x="575" y="4850"/>
                </a:lnTo>
                <a:cubicBezTo>
                  <a:pt x="289" y="4850"/>
                  <a:pt x="57" y="5006"/>
                  <a:pt x="57" y="5197"/>
                </a:cubicBezTo>
                <a:lnTo>
                  <a:pt x="57" y="9364"/>
                </a:lnTo>
                <a:cubicBezTo>
                  <a:pt x="57" y="9530"/>
                  <a:pt x="233" y="9669"/>
                  <a:pt x="464" y="9703"/>
                </a:cubicBezTo>
                <a:lnTo>
                  <a:pt x="464" y="10395"/>
                </a:lnTo>
                <a:cubicBezTo>
                  <a:pt x="233" y="10429"/>
                  <a:pt x="57" y="10568"/>
                  <a:pt x="57" y="10734"/>
                </a:cubicBezTo>
                <a:lnTo>
                  <a:pt x="57" y="13326"/>
                </a:lnTo>
                <a:cubicBezTo>
                  <a:pt x="57" y="13518"/>
                  <a:pt x="290" y="13672"/>
                  <a:pt x="575" y="13672"/>
                </a:cubicBezTo>
                <a:lnTo>
                  <a:pt x="771" y="13672"/>
                </a:lnTo>
                <a:lnTo>
                  <a:pt x="117" y="14205"/>
                </a:lnTo>
                <a:cubicBezTo>
                  <a:pt x="10" y="14293"/>
                  <a:pt x="-27" y="14412"/>
                  <a:pt x="19" y="14521"/>
                </a:cubicBezTo>
                <a:lnTo>
                  <a:pt x="480" y="15614"/>
                </a:lnTo>
                <a:cubicBezTo>
                  <a:pt x="506" y="15676"/>
                  <a:pt x="590" y="15719"/>
                  <a:pt x="686" y="15719"/>
                </a:cubicBezTo>
                <a:lnTo>
                  <a:pt x="1020" y="15719"/>
                </a:lnTo>
                <a:cubicBezTo>
                  <a:pt x="1138" y="15719"/>
                  <a:pt x="1234" y="15655"/>
                  <a:pt x="1234" y="15576"/>
                </a:cubicBezTo>
                <a:lnTo>
                  <a:pt x="1234" y="14788"/>
                </a:lnTo>
                <a:cubicBezTo>
                  <a:pt x="1234" y="14591"/>
                  <a:pt x="1472" y="14431"/>
                  <a:pt x="1765" y="14431"/>
                </a:cubicBezTo>
                <a:cubicBezTo>
                  <a:pt x="2058" y="14431"/>
                  <a:pt x="2293" y="14591"/>
                  <a:pt x="2293" y="14788"/>
                </a:cubicBezTo>
                <a:lnTo>
                  <a:pt x="2293" y="15576"/>
                </a:lnTo>
                <a:cubicBezTo>
                  <a:pt x="2293" y="15655"/>
                  <a:pt x="2389" y="15719"/>
                  <a:pt x="2507" y="15719"/>
                </a:cubicBezTo>
                <a:lnTo>
                  <a:pt x="2842" y="15719"/>
                </a:lnTo>
                <a:cubicBezTo>
                  <a:pt x="2937" y="15719"/>
                  <a:pt x="3022" y="15676"/>
                  <a:pt x="3048" y="15614"/>
                </a:cubicBezTo>
                <a:lnTo>
                  <a:pt x="3508" y="14521"/>
                </a:lnTo>
                <a:cubicBezTo>
                  <a:pt x="3554" y="14412"/>
                  <a:pt x="3518" y="14293"/>
                  <a:pt x="3410" y="14205"/>
                </a:cubicBezTo>
                <a:lnTo>
                  <a:pt x="2756" y="13672"/>
                </a:lnTo>
                <a:lnTo>
                  <a:pt x="2952" y="13672"/>
                </a:lnTo>
                <a:cubicBezTo>
                  <a:pt x="3238" y="13672"/>
                  <a:pt x="3470" y="13518"/>
                  <a:pt x="3470" y="13326"/>
                </a:cubicBezTo>
                <a:lnTo>
                  <a:pt x="3470" y="10734"/>
                </a:lnTo>
                <a:cubicBezTo>
                  <a:pt x="3470" y="10568"/>
                  <a:pt x="3297" y="10429"/>
                  <a:pt x="3065" y="10395"/>
                </a:cubicBezTo>
                <a:lnTo>
                  <a:pt x="3065" y="9703"/>
                </a:lnTo>
                <a:cubicBezTo>
                  <a:pt x="3297" y="9669"/>
                  <a:pt x="3470" y="9530"/>
                  <a:pt x="3470" y="9364"/>
                </a:cubicBezTo>
                <a:lnTo>
                  <a:pt x="3470" y="7843"/>
                </a:lnTo>
                <a:lnTo>
                  <a:pt x="4102" y="7843"/>
                </a:lnTo>
                <a:lnTo>
                  <a:pt x="4102" y="13265"/>
                </a:lnTo>
                <a:cubicBezTo>
                  <a:pt x="4102" y="13490"/>
                  <a:pt x="4373" y="13672"/>
                  <a:pt x="4708" y="13672"/>
                </a:cubicBezTo>
                <a:lnTo>
                  <a:pt x="5367" y="13672"/>
                </a:lnTo>
                <a:lnTo>
                  <a:pt x="5367" y="19636"/>
                </a:lnTo>
                <a:cubicBezTo>
                  <a:pt x="5367" y="19764"/>
                  <a:pt x="5302" y="19890"/>
                  <a:pt x="5186" y="19992"/>
                </a:cubicBezTo>
                <a:lnTo>
                  <a:pt x="4326" y="20751"/>
                </a:lnTo>
                <a:cubicBezTo>
                  <a:pt x="4210" y="20853"/>
                  <a:pt x="4145" y="20979"/>
                  <a:pt x="4145" y="21107"/>
                </a:cubicBezTo>
                <a:lnTo>
                  <a:pt x="4145" y="21327"/>
                </a:lnTo>
                <a:cubicBezTo>
                  <a:pt x="4145" y="21477"/>
                  <a:pt x="4328" y="21600"/>
                  <a:pt x="4552" y="21600"/>
                </a:cubicBezTo>
                <a:lnTo>
                  <a:pt x="9040" y="21600"/>
                </a:lnTo>
                <a:cubicBezTo>
                  <a:pt x="9264" y="21600"/>
                  <a:pt x="9447" y="21477"/>
                  <a:pt x="9447" y="21327"/>
                </a:cubicBezTo>
                <a:lnTo>
                  <a:pt x="9447" y="13672"/>
                </a:lnTo>
                <a:lnTo>
                  <a:pt x="12099" y="13672"/>
                </a:lnTo>
                <a:lnTo>
                  <a:pt x="12099" y="21327"/>
                </a:lnTo>
                <a:cubicBezTo>
                  <a:pt x="12099" y="21477"/>
                  <a:pt x="12282" y="21600"/>
                  <a:pt x="12506" y="21600"/>
                </a:cubicBezTo>
                <a:lnTo>
                  <a:pt x="16994" y="21600"/>
                </a:lnTo>
                <a:cubicBezTo>
                  <a:pt x="17218" y="21600"/>
                  <a:pt x="17399" y="21477"/>
                  <a:pt x="17399" y="21327"/>
                </a:cubicBezTo>
                <a:lnTo>
                  <a:pt x="17399" y="21107"/>
                </a:lnTo>
                <a:cubicBezTo>
                  <a:pt x="17399" y="20979"/>
                  <a:pt x="17336" y="20853"/>
                  <a:pt x="17220" y="20751"/>
                </a:cubicBezTo>
                <a:lnTo>
                  <a:pt x="16357" y="19992"/>
                </a:lnTo>
                <a:cubicBezTo>
                  <a:pt x="16241" y="19890"/>
                  <a:pt x="16179" y="19764"/>
                  <a:pt x="16179" y="19636"/>
                </a:cubicBezTo>
                <a:lnTo>
                  <a:pt x="16179" y="13672"/>
                </a:lnTo>
                <a:lnTo>
                  <a:pt x="16838" y="13672"/>
                </a:lnTo>
                <a:cubicBezTo>
                  <a:pt x="17173" y="13672"/>
                  <a:pt x="17444" y="13490"/>
                  <a:pt x="17444" y="13265"/>
                </a:cubicBezTo>
                <a:lnTo>
                  <a:pt x="17444" y="7843"/>
                </a:lnTo>
                <a:lnTo>
                  <a:pt x="18075" y="7843"/>
                </a:lnTo>
                <a:lnTo>
                  <a:pt x="18075" y="9364"/>
                </a:lnTo>
                <a:cubicBezTo>
                  <a:pt x="18075" y="9530"/>
                  <a:pt x="18249" y="9669"/>
                  <a:pt x="18480" y="9703"/>
                </a:cubicBezTo>
                <a:lnTo>
                  <a:pt x="18480" y="10395"/>
                </a:lnTo>
                <a:cubicBezTo>
                  <a:pt x="18249" y="10429"/>
                  <a:pt x="18075" y="10568"/>
                  <a:pt x="18075" y="10734"/>
                </a:cubicBezTo>
                <a:lnTo>
                  <a:pt x="18075" y="13326"/>
                </a:lnTo>
                <a:cubicBezTo>
                  <a:pt x="18075" y="13518"/>
                  <a:pt x="18308" y="13672"/>
                  <a:pt x="18594" y="13672"/>
                </a:cubicBezTo>
                <a:lnTo>
                  <a:pt x="18790" y="13672"/>
                </a:lnTo>
                <a:lnTo>
                  <a:pt x="18136" y="14205"/>
                </a:lnTo>
                <a:cubicBezTo>
                  <a:pt x="18028" y="14293"/>
                  <a:pt x="17991" y="14412"/>
                  <a:pt x="18038" y="14521"/>
                </a:cubicBezTo>
                <a:lnTo>
                  <a:pt x="18498" y="15614"/>
                </a:lnTo>
                <a:cubicBezTo>
                  <a:pt x="18524" y="15676"/>
                  <a:pt x="18609" y="15719"/>
                  <a:pt x="18704" y="15719"/>
                </a:cubicBezTo>
                <a:lnTo>
                  <a:pt x="19039" y="15719"/>
                </a:lnTo>
                <a:cubicBezTo>
                  <a:pt x="19157" y="15719"/>
                  <a:pt x="19250" y="15655"/>
                  <a:pt x="19250" y="15576"/>
                </a:cubicBezTo>
                <a:lnTo>
                  <a:pt x="19250" y="14788"/>
                </a:lnTo>
                <a:cubicBezTo>
                  <a:pt x="19250" y="14591"/>
                  <a:pt x="19488" y="14431"/>
                  <a:pt x="19781" y="14431"/>
                </a:cubicBezTo>
                <a:cubicBezTo>
                  <a:pt x="20074" y="14431"/>
                  <a:pt x="20312" y="14591"/>
                  <a:pt x="20312" y="14788"/>
                </a:cubicBezTo>
                <a:lnTo>
                  <a:pt x="20312" y="15576"/>
                </a:lnTo>
                <a:cubicBezTo>
                  <a:pt x="20312" y="15655"/>
                  <a:pt x="20408" y="15719"/>
                  <a:pt x="20525" y="15719"/>
                </a:cubicBezTo>
                <a:lnTo>
                  <a:pt x="20860" y="15719"/>
                </a:lnTo>
                <a:cubicBezTo>
                  <a:pt x="20955" y="15719"/>
                  <a:pt x="21038" y="15676"/>
                  <a:pt x="21064" y="15614"/>
                </a:cubicBezTo>
                <a:lnTo>
                  <a:pt x="21527" y="14521"/>
                </a:lnTo>
                <a:cubicBezTo>
                  <a:pt x="21573" y="14412"/>
                  <a:pt x="21536" y="14293"/>
                  <a:pt x="21429" y="14205"/>
                </a:cubicBezTo>
                <a:lnTo>
                  <a:pt x="20775" y="13672"/>
                </a:lnTo>
                <a:lnTo>
                  <a:pt x="20971" y="13672"/>
                </a:lnTo>
                <a:cubicBezTo>
                  <a:pt x="21256" y="13672"/>
                  <a:pt x="21489" y="13518"/>
                  <a:pt x="21489" y="13326"/>
                </a:cubicBezTo>
                <a:lnTo>
                  <a:pt x="21489" y="10734"/>
                </a:lnTo>
                <a:cubicBezTo>
                  <a:pt x="21489" y="10568"/>
                  <a:pt x="21313" y="10429"/>
                  <a:pt x="21081" y="10395"/>
                </a:cubicBezTo>
                <a:lnTo>
                  <a:pt x="21081" y="9703"/>
                </a:lnTo>
                <a:cubicBezTo>
                  <a:pt x="21313" y="9669"/>
                  <a:pt x="21489" y="9530"/>
                  <a:pt x="21489" y="9364"/>
                </a:cubicBezTo>
                <a:lnTo>
                  <a:pt x="21489" y="5197"/>
                </a:lnTo>
                <a:cubicBezTo>
                  <a:pt x="21489" y="5006"/>
                  <a:pt x="21256" y="4850"/>
                  <a:pt x="20971" y="4850"/>
                </a:cubicBezTo>
                <a:lnTo>
                  <a:pt x="18594" y="4850"/>
                </a:lnTo>
                <a:cubicBezTo>
                  <a:pt x="18308" y="4850"/>
                  <a:pt x="18075" y="5006"/>
                  <a:pt x="18075" y="5197"/>
                </a:cubicBezTo>
                <a:lnTo>
                  <a:pt x="18075" y="5592"/>
                </a:lnTo>
                <a:lnTo>
                  <a:pt x="17444" y="5592"/>
                </a:lnTo>
                <a:lnTo>
                  <a:pt x="17444" y="4455"/>
                </a:lnTo>
                <a:cubicBezTo>
                  <a:pt x="17444" y="4230"/>
                  <a:pt x="17173" y="4048"/>
                  <a:pt x="16838" y="4048"/>
                </a:cubicBezTo>
                <a:lnTo>
                  <a:pt x="14503" y="4048"/>
                </a:lnTo>
                <a:lnTo>
                  <a:pt x="14503" y="2779"/>
                </a:lnTo>
                <a:cubicBezTo>
                  <a:pt x="14503" y="2688"/>
                  <a:pt x="14614" y="2614"/>
                  <a:pt x="14750" y="2614"/>
                </a:cubicBezTo>
                <a:lnTo>
                  <a:pt x="15102" y="2614"/>
                </a:lnTo>
                <a:cubicBezTo>
                  <a:pt x="15238" y="2614"/>
                  <a:pt x="15349" y="2541"/>
                  <a:pt x="15349" y="2450"/>
                </a:cubicBezTo>
                <a:lnTo>
                  <a:pt x="15349" y="1600"/>
                </a:lnTo>
                <a:cubicBezTo>
                  <a:pt x="15349" y="1509"/>
                  <a:pt x="15238" y="1434"/>
                  <a:pt x="15102" y="1434"/>
                </a:cubicBezTo>
                <a:lnTo>
                  <a:pt x="14750" y="1434"/>
                </a:lnTo>
                <a:cubicBezTo>
                  <a:pt x="14614" y="1434"/>
                  <a:pt x="14503" y="1360"/>
                  <a:pt x="14503" y="1269"/>
                </a:cubicBezTo>
                <a:lnTo>
                  <a:pt x="14503" y="398"/>
                </a:lnTo>
                <a:cubicBezTo>
                  <a:pt x="14503" y="178"/>
                  <a:pt x="14238" y="0"/>
                  <a:pt x="13910" y="0"/>
                </a:cubicBezTo>
                <a:lnTo>
                  <a:pt x="7636" y="0"/>
                </a:lnTo>
                <a:close/>
                <a:moveTo>
                  <a:pt x="9228" y="1434"/>
                </a:moveTo>
                <a:cubicBezTo>
                  <a:pt x="9713" y="1434"/>
                  <a:pt x="10106" y="1700"/>
                  <a:pt x="10106" y="2025"/>
                </a:cubicBezTo>
                <a:cubicBezTo>
                  <a:pt x="10106" y="2350"/>
                  <a:pt x="9713" y="2614"/>
                  <a:pt x="9228" y="2614"/>
                </a:cubicBezTo>
                <a:cubicBezTo>
                  <a:pt x="8743" y="2614"/>
                  <a:pt x="8351" y="2350"/>
                  <a:pt x="8351" y="2025"/>
                </a:cubicBezTo>
                <a:cubicBezTo>
                  <a:pt x="8351" y="1700"/>
                  <a:pt x="8743" y="1434"/>
                  <a:pt x="9228" y="1434"/>
                </a:cubicBezTo>
                <a:close/>
                <a:moveTo>
                  <a:pt x="12317" y="1434"/>
                </a:moveTo>
                <a:cubicBezTo>
                  <a:pt x="12802" y="1434"/>
                  <a:pt x="13195" y="1700"/>
                  <a:pt x="13195" y="2025"/>
                </a:cubicBezTo>
                <a:cubicBezTo>
                  <a:pt x="13195" y="2350"/>
                  <a:pt x="12802" y="2614"/>
                  <a:pt x="12317" y="2614"/>
                </a:cubicBezTo>
                <a:cubicBezTo>
                  <a:pt x="11832" y="2614"/>
                  <a:pt x="11440" y="2350"/>
                  <a:pt x="11440" y="2025"/>
                </a:cubicBezTo>
                <a:cubicBezTo>
                  <a:pt x="11440" y="1700"/>
                  <a:pt x="11832" y="1434"/>
                  <a:pt x="12317" y="1434"/>
                </a:cubicBezTo>
                <a:close/>
                <a:moveTo>
                  <a:pt x="8091" y="5474"/>
                </a:moveTo>
                <a:lnTo>
                  <a:pt x="13454" y="5474"/>
                </a:lnTo>
                <a:lnTo>
                  <a:pt x="13454" y="7795"/>
                </a:lnTo>
                <a:lnTo>
                  <a:pt x="8091" y="7795"/>
                </a:lnTo>
                <a:lnTo>
                  <a:pt x="8091" y="5474"/>
                </a:lnTo>
                <a:close/>
                <a:moveTo>
                  <a:pt x="8688" y="8716"/>
                </a:moveTo>
                <a:cubicBezTo>
                  <a:pt x="9016" y="8716"/>
                  <a:pt x="9281" y="8895"/>
                  <a:pt x="9281" y="9116"/>
                </a:cubicBezTo>
                <a:cubicBezTo>
                  <a:pt x="9281" y="9336"/>
                  <a:pt x="9016" y="9514"/>
                  <a:pt x="8688" y="9514"/>
                </a:cubicBezTo>
                <a:cubicBezTo>
                  <a:pt x="8359" y="9514"/>
                  <a:pt x="8091" y="9336"/>
                  <a:pt x="8091" y="9116"/>
                </a:cubicBezTo>
                <a:cubicBezTo>
                  <a:pt x="8091" y="8895"/>
                  <a:pt x="8359" y="8716"/>
                  <a:pt x="8688" y="8716"/>
                </a:cubicBezTo>
                <a:close/>
                <a:moveTo>
                  <a:pt x="10773" y="8716"/>
                </a:moveTo>
                <a:cubicBezTo>
                  <a:pt x="11102" y="8716"/>
                  <a:pt x="11369" y="8895"/>
                  <a:pt x="11369" y="9116"/>
                </a:cubicBezTo>
                <a:cubicBezTo>
                  <a:pt x="11369" y="9336"/>
                  <a:pt x="11102" y="9514"/>
                  <a:pt x="10773" y="9514"/>
                </a:cubicBezTo>
                <a:cubicBezTo>
                  <a:pt x="10444" y="9514"/>
                  <a:pt x="10177" y="9336"/>
                  <a:pt x="10177" y="9116"/>
                </a:cubicBezTo>
                <a:cubicBezTo>
                  <a:pt x="10177" y="8895"/>
                  <a:pt x="10444" y="8716"/>
                  <a:pt x="10773" y="8716"/>
                </a:cubicBezTo>
                <a:close/>
                <a:moveTo>
                  <a:pt x="12858" y="8716"/>
                </a:moveTo>
                <a:cubicBezTo>
                  <a:pt x="13187" y="8716"/>
                  <a:pt x="13454" y="8895"/>
                  <a:pt x="13454" y="9116"/>
                </a:cubicBezTo>
                <a:cubicBezTo>
                  <a:pt x="13454" y="9336"/>
                  <a:pt x="13187" y="9514"/>
                  <a:pt x="12858" y="9514"/>
                </a:cubicBezTo>
                <a:cubicBezTo>
                  <a:pt x="12530" y="9514"/>
                  <a:pt x="12265" y="9336"/>
                  <a:pt x="12265" y="9116"/>
                </a:cubicBezTo>
                <a:cubicBezTo>
                  <a:pt x="12265" y="8895"/>
                  <a:pt x="12530" y="8716"/>
                  <a:pt x="12858" y="8716"/>
                </a:cubicBezTo>
                <a:close/>
                <a:moveTo>
                  <a:pt x="10773" y="10277"/>
                </a:moveTo>
                <a:cubicBezTo>
                  <a:pt x="11801" y="10277"/>
                  <a:pt x="12768" y="10545"/>
                  <a:pt x="13495" y="11033"/>
                </a:cubicBezTo>
                <a:lnTo>
                  <a:pt x="11917" y="12093"/>
                </a:lnTo>
                <a:cubicBezTo>
                  <a:pt x="11612" y="11888"/>
                  <a:pt x="11205" y="11774"/>
                  <a:pt x="10773" y="11774"/>
                </a:cubicBezTo>
                <a:cubicBezTo>
                  <a:pt x="10341" y="11774"/>
                  <a:pt x="9934" y="11888"/>
                  <a:pt x="9628" y="12093"/>
                </a:cubicBezTo>
                <a:lnTo>
                  <a:pt x="8051" y="11033"/>
                </a:lnTo>
                <a:cubicBezTo>
                  <a:pt x="8778" y="10545"/>
                  <a:pt x="9745" y="10277"/>
                  <a:pt x="10773" y="10277"/>
                </a:cubicBezTo>
                <a:close/>
              </a:path>
            </a:pathLst>
          </a:custGeom>
          <a:solidFill>
            <a:schemeClr val="accent4">
              <a:hueOff val="-1247790"/>
              <a:lumOff val="-123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osition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Positioning</a:t>
            </a:r>
          </a:p>
        </p:txBody>
      </p:sp>
      <p:sp>
        <p:nvSpPr>
          <p:cNvPr id="180" name="Experiment 1 : Depth profi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Experiment 1 : Depth profile</a:t>
            </a:r>
          </a:p>
        </p:txBody>
      </p:sp>
      <p:sp>
        <p:nvSpPr>
          <p:cNvPr id="181" name="Robot"/>
          <p:cNvSpPr/>
          <p:nvPr/>
        </p:nvSpPr>
        <p:spPr>
          <a:xfrm>
            <a:off x="8074604" y="1063987"/>
            <a:ext cx="979818" cy="1464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7636" y="0"/>
                </a:moveTo>
                <a:cubicBezTo>
                  <a:pt x="7308" y="0"/>
                  <a:pt x="7042" y="178"/>
                  <a:pt x="7042" y="398"/>
                </a:cubicBezTo>
                <a:lnTo>
                  <a:pt x="7042" y="1269"/>
                </a:lnTo>
                <a:cubicBezTo>
                  <a:pt x="7042" y="1360"/>
                  <a:pt x="6932" y="1434"/>
                  <a:pt x="6796" y="1434"/>
                </a:cubicBezTo>
                <a:lnTo>
                  <a:pt x="6444" y="1434"/>
                </a:lnTo>
                <a:cubicBezTo>
                  <a:pt x="6308" y="1434"/>
                  <a:pt x="6197" y="1509"/>
                  <a:pt x="6197" y="1600"/>
                </a:cubicBezTo>
                <a:lnTo>
                  <a:pt x="6197" y="2450"/>
                </a:lnTo>
                <a:cubicBezTo>
                  <a:pt x="6197" y="2541"/>
                  <a:pt x="6308" y="2614"/>
                  <a:pt x="6444" y="2614"/>
                </a:cubicBezTo>
                <a:lnTo>
                  <a:pt x="6796" y="2614"/>
                </a:lnTo>
                <a:cubicBezTo>
                  <a:pt x="6932" y="2614"/>
                  <a:pt x="7042" y="2688"/>
                  <a:pt x="7042" y="2779"/>
                </a:cubicBezTo>
                <a:lnTo>
                  <a:pt x="7042" y="4048"/>
                </a:lnTo>
                <a:lnTo>
                  <a:pt x="4708" y="4048"/>
                </a:lnTo>
                <a:cubicBezTo>
                  <a:pt x="4373" y="4048"/>
                  <a:pt x="4102" y="4230"/>
                  <a:pt x="4102" y="4455"/>
                </a:cubicBezTo>
                <a:lnTo>
                  <a:pt x="4102" y="5592"/>
                </a:lnTo>
                <a:lnTo>
                  <a:pt x="3470" y="5592"/>
                </a:lnTo>
                <a:lnTo>
                  <a:pt x="3470" y="5197"/>
                </a:lnTo>
                <a:cubicBezTo>
                  <a:pt x="3470" y="5006"/>
                  <a:pt x="3238" y="4850"/>
                  <a:pt x="2952" y="4850"/>
                </a:cubicBezTo>
                <a:lnTo>
                  <a:pt x="575" y="4850"/>
                </a:lnTo>
                <a:cubicBezTo>
                  <a:pt x="289" y="4850"/>
                  <a:pt x="57" y="5006"/>
                  <a:pt x="57" y="5197"/>
                </a:cubicBezTo>
                <a:lnTo>
                  <a:pt x="57" y="9364"/>
                </a:lnTo>
                <a:cubicBezTo>
                  <a:pt x="57" y="9530"/>
                  <a:pt x="233" y="9669"/>
                  <a:pt x="464" y="9703"/>
                </a:cubicBezTo>
                <a:lnTo>
                  <a:pt x="464" y="10395"/>
                </a:lnTo>
                <a:cubicBezTo>
                  <a:pt x="233" y="10429"/>
                  <a:pt x="57" y="10568"/>
                  <a:pt x="57" y="10734"/>
                </a:cubicBezTo>
                <a:lnTo>
                  <a:pt x="57" y="13326"/>
                </a:lnTo>
                <a:cubicBezTo>
                  <a:pt x="57" y="13518"/>
                  <a:pt x="290" y="13672"/>
                  <a:pt x="575" y="13672"/>
                </a:cubicBezTo>
                <a:lnTo>
                  <a:pt x="771" y="13672"/>
                </a:lnTo>
                <a:lnTo>
                  <a:pt x="117" y="14205"/>
                </a:lnTo>
                <a:cubicBezTo>
                  <a:pt x="10" y="14293"/>
                  <a:pt x="-27" y="14412"/>
                  <a:pt x="19" y="14521"/>
                </a:cubicBezTo>
                <a:lnTo>
                  <a:pt x="480" y="15614"/>
                </a:lnTo>
                <a:cubicBezTo>
                  <a:pt x="506" y="15676"/>
                  <a:pt x="590" y="15719"/>
                  <a:pt x="686" y="15719"/>
                </a:cubicBezTo>
                <a:lnTo>
                  <a:pt x="1020" y="15719"/>
                </a:lnTo>
                <a:cubicBezTo>
                  <a:pt x="1138" y="15719"/>
                  <a:pt x="1234" y="15655"/>
                  <a:pt x="1234" y="15576"/>
                </a:cubicBezTo>
                <a:lnTo>
                  <a:pt x="1234" y="14788"/>
                </a:lnTo>
                <a:cubicBezTo>
                  <a:pt x="1234" y="14591"/>
                  <a:pt x="1472" y="14431"/>
                  <a:pt x="1765" y="14431"/>
                </a:cubicBezTo>
                <a:cubicBezTo>
                  <a:pt x="2058" y="14431"/>
                  <a:pt x="2293" y="14591"/>
                  <a:pt x="2293" y="14788"/>
                </a:cubicBezTo>
                <a:lnTo>
                  <a:pt x="2293" y="15576"/>
                </a:lnTo>
                <a:cubicBezTo>
                  <a:pt x="2293" y="15655"/>
                  <a:pt x="2389" y="15719"/>
                  <a:pt x="2507" y="15719"/>
                </a:cubicBezTo>
                <a:lnTo>
                  <a:pt x="2842" y="15719"/>
                </a:lnTo>
                <a:cubicBezTo>
                  <a:pt x="2937" y="15719"/>
                  <a:pt x="3022" y="15676"/>
                  <a:pt x="3048" y="15614"/>
                </a:cubicBezTo>
                <a:lnTo>
                  <a:pt x="3508" y="14521"/>
                </a:lnTo>
                <a:cubicBezTo>
                  <a:pt x="3554" y="14412"/>
                  <a:pt x="3518" y="14293"/>
                  <a:pt x="3410" y="14205"/>
                </a:cubicBezTo>
                <a:lnTo>
                  <a:pt x="2756" y="13672"/>
                </a:lnTo>
                <a:lnTo>
                  <a:pt x="2952" y="13672"/>
                </a:lnTo>
                <a:cubicBezTo>
                  <a:pt x="3238" y="13672"/>
                  <a:pt x="3470" y="13518"/>
                  <a:pt x="3470" y="13326"/>
                </a:cubicBezTo>
                <a:lnTo>
                  <a:pt x="3470" y="10734"/>
                </a:lnTo>
                <a:cubicBezTo>
                  <a:pt x="3470" y="10568"/>
                  <a:pt x="3297" y="10429"/>
                  <a:pt x="3065" y="10395"/>
                </a:cubicBezTo>
                <a:lnTo>
                  <a:pt x="3065" y="9703"/>
                </a:lnTo>
                <a:cubicBezTo>
                  <a:pt x="3297" y="9669"/>
                  <a:pt x="3470" y="9530"/>
                  <a:pt x="3470" y="9364"/>
                </a:cubicBezTo>
                <a:lnTo>
                  <a:pt x="3470" y="7843"/>
                </a:lnTo>
                <a:lnTo>
                  <a:pt x="4102" y="7843"/>
                </a:lnTo>
                <a:lnTo>
                  <a:pt x="4102" y="13265"/>
                </a:lnTo>
                <a:cubicBezTo>
                  <a:pt x="4102" y="13490"/>
                  <a:pt x="4373" y="13672"/>
                  <a:pt x="4708" y="13672"/>
                </a:cubicBezTo>
                <a:lnTo>
                  <a:pt x="5367" y="13672"/>
                </a:lnTo>
                <a:lnTo>
                  <a:pt x="5367" y="19636"/>
                </a:lnTo>
                <a:cubicBezTo>
                  <a:pt x="5367" y="19764"/>
                  <a:pt x="5302" y="19890"/>
                  <a:pt x="5186" y="19992"/>
                </a:cubicBezTo>
                <a:lnTo>
                  <a:pt x="4326" y="20751"/>
                </a:lnTo>
                <a:cubicBezTo>
                  <a:pt x="4210" y="20853"/>
                  <a:pt x="4145" y="20979"/>
                  <a:pt x="4145" y="21107"/>
                </a:cubicBezTo>
                <a:lnTo>
                  <a:pt x="4145" y="21327"/>
                </a:lnTo>
                <a:cubicBezTo>
                  <a:pt x="4145" y="21477"/>
                  <a:pt x="4328" y="21600"/>
                  <a:pt x="4552" y="21600"/>
                </a:cubicBezTo>
                <a:lnTo>
                  <a:pt x="9040" y="21600"/>
                </a:lnTo>
                <a:cubicBezTo>
                  <a:pt x="9264" y="21600"/>
                  <a:pt x="9447" y="21477"/>
                  <a:pt x="9447" y="21327"/>
                </a:cubicBezTo>
                <a:lnTo>
                  <a:pt x="9447" y="13672"/>
                </a:lnTo>
                <a:lnTo>
                  <a:pt x="12099" y="13672"/>
                </a:lnTo>
                <a:lnTo>
                  <a:pt x="12099" y="21327"/>
                </a:lnTo>
                <a:cubicBezTo>
                  <a:pt x="12099" y="21477"/>
                  <a:pt x="12282" y="21600"/>
                  <a:pt x="12506" y="21600"/>
                </a:cubicBezTo>
                <a:lnTo>
                  <a:pt x="16994" y="21600"/>
                </a:lnTo>
                <a:cubicBezTo>
                  <a:pt x="17218" y="21600"/>
                  <a:pt x="17399" y="21477"/>
                  <a:pt x="17399" y="21327"/>
                </a:cubicBezTo>
                <a:lnTo>
                  <a:pt x="17399" y="21107"/>
                </a:lnTo>
                <a:cubicBezTo>
                  <a:pt x="17399" y="20979"/>
                  <a:pt x="17336" y="20853"/>
                  <a:pt x="17220" y="20751"/>
                </a:cubicBezTo>
                <a:lnTo>
                  <a:pt x="16357" y="19992"/>
                </a:lnTo>
                <a:cubicBezTo>
                  <a:pt x="16241" y="19890"/>
                  <a:pt x="16179" y="19764"/>
                  <a:pt x="16179" y="19636"/>
                </a:cubicBezTo>
                <a:lnTo>
                  <a:pt x="16179" y="13672"/>
                </a:lnTo>
                <a:lnTo>
                  <a:pt x="16838" y="13672"/>
                </a:lnTo>
                <a:cubicBezTo>
                  <a:pt x="17173" y="13672"/>
                  <a:pt x="17444" y="13490"/>
                  <a:pt x="17444" y="13265"/>
                </a:cubicBezTo>
                <a:lnTo>
                  <a:pt x="17444" y="7843"/>
                </a:lnTo>
                <a:lnTo>
                  <a:pt x="18075" y="7843"/>
                </a:lnTo>
                <a:lnTo>
                  <a:pt x="18075" y="9364"/>
                </a:lnTo>
                <a:cubicBezTo>
                  <a:pt x="18075" y="9530"/>
                  <a:pt x="18249" y="9669"/>
                  <a:pt x="18480" y="9703"/>
                </a:cubicBezTo>
                <a:lnTo>
                  <a:pt x="18480" y="10395"/>
                </a:lnTo>
                <a:cubicBezTo>
                  <a:pt x="18249" y="10429"/>
                  <a:pt x="18075" y="10568"/>
                  <a:pt x="18075" y="10734"/>
                </a:cubicBezTo>
                <a:lnTo>
                  <a:pt x="18075" y="13326"/>
                </a:lnTo>
                <a:cubicBezTo>
                  <a:pt x="18075" y="13518"/>
                  <a:pt x="18308" y="13672"/>
                  <a:pt x="18594" y="13672"/>
                </a:cubicBezTo>
                <a:lnTo>
                  <a:pt x="18790" y="13672"/>
                </a:lnTo>
                <a:lnTo>
                  <a:pt x="18136" y="14205"/>
                </a:lnTo>
                <a:cubicBezTo>
                  <a:pt x="18028" y="14293"/>
                  <a:pt x="17991" y="14412"/>
                  <a:pt x="18038" y="14521"/>
                </a:cubicBezTo>
                <a:lnTo>
                  <a:pt x="18498" y="15614"/>
                </a:lnTo>
                <a:cubicBezTo>
                  <a:pt x="18524" y="15676"/>
                  <a:pt x="18609" y="15719"/>
                  <a:pt x="18704" y="15719"/>
                </a:cubicBezTo>
                <a:lnTo>
                  <a:pt x="19039" y="15719"/>
                </a:lnTo>
                <a:cubicBezTo>
                  <a:pt x="19157" y="15719"/>
                  <a:pt x="19250" y="15655"/>
                  <a:pt x="19250" y="15576"/>
                </a:cubicBezTo>
                <a:lnTo>
                  <a:pt x="19250" y="14788"/>
                </a:lnTo>
                <a:cubicBezTo>
                  <a:pt x="19250" y="14591"/>
                  <a:pt x="19488" y="14431"/>
                  <a:pt x="19781" y="14431"/>
                </a:cubicBezTo>
                <a:cubicBezTo>
                  <a:pt x="20074" y="14431"/>
                  <a:pt x="20312" y="14591"/>
                  <a:pt x="20312" y="14788"/>
                </a:cubicBezTo>
                <a:lnTo>
                  <a:pt x="20312" y="15576"/>
                </a:lnTo>
                <a:cubicBezTo>
                  <a:pt x="20312" y="15655"/>
                  <a:pt x="20408" y="15719"/>
                  <a:pt x="20525" y="15719"/>
                </a:cubicBezTo>
                <a:lnTo>
                  <a:pt x="20860" y="15719"/>
                </a:lnTo>
                <a:cubicBezTo>
                  <a:pt x="20955" y="15719"/>
                  <a:pt x="21038" y="15676"/>
                  <a:pt x="21064" y="15614"/>
                </a:cubicBezTo>
                <a:lnTo>
                  <a:pt x="21527" y="14521"/>
                </a:lnTo>
                <a:cubicBezTo>
                  <a:pt x="21573" y="14412"/>
                  <a:pt x="21536" y="14293"/>
                  <a:pt x="21429" y="14205"/>
                </a:cubicBezTo>
                <a:lnTo>
                  <a:pt x="20775" y="13672"/>
                </a:lnTo>
                <a:lnTo>
                  <a:pt x="20971" y="13672"/>
                </a:lnTo>
                <a:cubicBezTo>
                  <a:pt x="21256" y="13672"/>
                  <a:pt x="21489" y="13518"/>
                  <a:pt x="21489" y="13326"/>
                </a:cubicBezTo>
                <a:lnTo>
                  <a:pt x="21489" y="10734"/>
                </a:lnTo>
                <a:cubicBezTo>
                  <a:pt x="21489" y="10568"/>
                  <a:pt x="21313" y="10429"/>
                  <a:pt x="21081" y="10395"/>
                </a:cubicBezTo>
                <a:lnTo>
                  <a:pt x="21081" y="9703"/>
                </a:lnTo>
                <a:cubicBezTo>
                  <a:pt x="21313" y="9669"/>
                  <a:pt x="21489" y="9530"/>
                  <a:pt x="21489" y="9364"/>
                </a:cubicBezTo>
                <a:lnTo>
                  <a:pt x="21489" y="5197"/>
                </a:lnTo>
                <a:cubicBezTo>
                  <a:pt x="21489" y="5006"/>
                  <a:pt x="21256" y="4850"/>
                  <a:pt x="20971" y="4850"/>
                </a:cubicBezTo>
                <a:lnTo>
                  <a:pt x="18594" y="4850"/>
                </a:lnTo>
                <a:cubicBezTo>
                  <a:pt x="18308" y="4850"/>
                  <a:pt x="18075" y="5006"/>
                  <a:pt x="18075" y="5197"/>
                </a:cubicBezTo>
                <a:lnTo>
                  <a:pt x="18075" y="5592"/>
                </a:lnTo>
                <a:lnTo>
                  <a:pt x="17444" y="5592"/>
                </a:lnTo>
                <a:lnTo>
                  <a:pt x="17444" y="4455"/>
                </a:lnTo>
                <a:cubicBezTo>
                  <a:pt x="17444" y="4230"/>
                  <a:pt x="17173" y="4048"/>
                  <a:pt x="16838" y="4048"/>
                </a:cubicBezTo>
                <a:lnTo>
                  <a:pt x="14503" y="4048"/>
                </a:lnTo>
                <a:lnTo>
                  <a:pt x="14503" y="2779"/>
                </a:lnTo>
                <a:cubicBezTo>
                  <a:pt x="14503" y="2688"/>
                  <a:pt x="14614" y="2614"/>
                  <a:pt x="14750" y="2614"/>
                </a:cubicBezTo>
                <a:lnTo>
                  <a:pt x="15102" y="2614"/>
                </a:lnTo>
                <a:cubicBezTo>
                  <a:pt x="15238" y="2614"/>
                  <a:pt x="15349" y="2541"/>
                  <a:pt x="15349" y="2450"/>
                </a:cubicBezTo>
                <a:lnTo>
                  <a:pt x="15349" y="1600"/>
                </a:lnTo>
                <a:cubicBezTo>
                  <a:pt x="15349" y="1509"/>
                  <a:pt x="15238" y="1434"/>
                  <a:pt x="15102" y="1434"/>
                </a:cubicBezTo>
                <a:lnTo>
                  <a:pt x="14750" y="1434"/>
                </a:lnTo>
                <a:cubicBezTo>
                  <a:pt x="14614" y="1434"/>
                  <a:pt x="14503" y="1360"/>
                  <a:pt x="14503" y="1269"/>
                </a:cubicBezTo>
                <a:lnTo>
                  <a:pt x="14503" y="398"/>
                </a:lnTo>
                <a:cubicBezTo>
                  <a:pt x="14503" y="178"/>
                  <a:pt x="14238" y="0"/>
                  <a:pt x="13910" y="0"/>
                </a:cubicBezTo>
                <a:lnTo>
                  <a:pt x="7636" y="0"/>
                </a:lnTo>
                <a:close/>
                <a:moveTo>
                  <a:pt x="9228" y="1434"/>
                </a:moveTo>
                <a:cubicBezTo>
                  <a:pt x="9713" y="1434"/>
                  <a:pt x="10106" y="1700"/>
                  <a:pt x="10106" y="2025"/>
                </a:cubicBezTo>
                <a:cubicBezTo>
                  <a:pt x="10106" y="2350"/>
                  <a:pt x="9713" y="2614"/>
                  <a:pt x="9228" y="2614"/>
                </a:cubicBezTo>
                <a:cubicBezTo>
                  <a:pt x="8743" y="2614"/>
                  <a:pt x="8351" y="2350"/>
                  <a:pt x="8351" y="2025"/>
                </a:cubicBezTo>
                <a:cubicBezTo>
                  <a:pt x="8351" y="1700"/>
                  <a:pt x="8743" y="1434"/>
                  <a:pt x="9228" y="1434"/>
                </a:cubicBezTo>
                <a:close/>
                <a:moveTo>
                  <a:pt x="12317" y="1434"/>
                </a:moveTo>
                <a:cubicBezTo>
                  <a:pt x="12802" y="1434"/>
                  <a:pt x="13195" y="1700"/>
                  <a:pt x="13195" y="2025"/>
                </a:cubicBezTo>
                <a:cubicBezTo>
                  <a:pt x="13195" y="2350"/>
                  <a:pt x="12802" y="2614"/>
                  <a:pt x="12317" y="2614"/>
                </a:cubicBezTo>
                <a:cubicBezTo>
                  <a:pt x="11832" y="2614"/>
                  <a:pt x="11440" y="2350"/>
                  <a:pt x="11440" y="2025"/>
                </a:cubicBezTo>
                <a:cubicBezTo>
                  <a:pt x="11440" y="1700"/>
                  <a:pt x="11832" y="1434"/>
                  <a:pt x="12317" y="1434"/>
                </a:cubicBezTo>
                <a:close/>
                <a:moveTo>
                  <a:pt x="8091" y="5474"/>
                </a:moveTo>
                <a:lnTo>
                  <a:pt x="13454" y="5474"/>
                </a:lnTo>
                <a:lnTo>
                  <a:pt x="13454" y="7795"/>
                </a:lnTo>
                <a:lnTo>
                  <a:pt x="8091" y="7795"/>
                </a:lnTo>
                <a:lnTo>
                  <a:pt x="8091" y="5474"/>
                </a:lnTo>
                <a:close/>
                <a:moveTo>
                  <a:pt x="8688" y="8716"/>
                </a:moveTo>
                <a:cubicBezTo>
                  <a:pt x="9016" y="8716"/>
                  <a:pt x="9281" y="8895"/>
                  <a:pt x="9281" y="9116"/>
                </a:cubicBezTo>
                <a:cubicBezTo>
                  <a:pt x="9281" y="9336"/>
                  <a:pt x="9016" y="9514"/>
                  <a:pt x="8688" y="9514"/>
                </a:cubicBezTo>
                <a:cubicBezTo>
                  <a:pt x="8359" y="9514"/>
                  <a:pt x="8091" y="9336"/>
                  <a:pt x="8091" y="9116"/>
                </a:cubicBezTo>
                <a:cubicBezTo>
                  <a:pt x="8091" y="8895"/>
                  <a:pt x="8359" y="8716"/>
                  <a:pt x="8688" y="8716"/>
                </a:cubicBezTo>
                <a:close/>
                <a:moveTo>
                  <a:pt x="10773" y="8716"/>
                </a:moveTo>
                <a:cubicBezTo>
                  <a:pt x="11102" y="8716"/>
                  <a:pt x="11369" y="8895"/>
                  <a:pt x="11369" y="9116"/>
                </a:cubicBezTo>
                <a:cubicBezTo>
                  <a:pt x="11369" y="9336"/>
                  <a:pt x="11102" y="9514"/>
                  <a:pt x="10773" y="9514"/>
                </a:cubicBezTo>
                <a:cubicBezTo>
                  <a:pt x="10444" y="9514"/>
                  <a:pt x="10177" y="9336"/>
                  <a:pt x="10177" y="9116"/>
                </a:cubicBezTo>
                <a:cubicBezTo>
                  <a:pt x="10177" y="8895"/>
                  <a:pt x="10444" y="8716"/>
                  <a:pt x="10773" y="8716"/>
                </a:cubicBezTo>
                <a:close/>
                <a:moveTo>
                  <a:pt x="12858" y="8716"/>
                </a:moveTo>
                <a:cubicBezTo>
                  <a:pt x="13187" y="8716"/>
                  <a:pt x="13454" y="8895"/>
                  <a:pt x="13454" y="9116"/>
                </a:cubicBezTo>
                <a:cubicBezTo>
                  <a:pt x="13454" y="9336"/>
                  <a:pt x="13187" y="9514"/>
                  <a:pt x="12858" y="9514"/>
                </a:cubicBezTo>
                <a:cubicBezTo>
                  <a:pt x="12530" y="9514"/>
                  <a:pt x="12265" y="9336"/>
                  <a:pt x="12265" y="9116"/>
                </a:cubicBezTo>
                <a:cubicBezTo>
                  <a:pt x="12265" y="8895"/>
                  <a:pt x="12530" y="8716"/>
                  <a:pt x="12858" y="8716"/>
                </a:cubicBezTo>
                <a:close/>
                <a:moveTo>
                  <a:pt x="10773" y="10277"/>
                </a:moveTo>
                <a:cubicBezTo>
                  <a:pt x="11801" y="10277"/>
                  <a:pt x="12768" y="10545"/>
                  <a:pt x="13495" y="11033"/>
                </a:cubicBezTo>
                <a:lnTo>
                  <a:pt x="11917" y="12093"/>
                </a:lnTo>
                <a:cubicBezTo>
                  <a:pt x="11612" y="11888"/>
                  <a:pt x="11205" y="11774"/>
                  <a:pt x="10773" y="11774"/>
                </a:cubicBezTo>
                <a:cubicBezTo>
                  <a:pt x="10341" y="11774"/>
                  <a:pt x="9934" y="11888"/>
                  <a:pt x="9628" y="12093"/>
                </a:cubicBezTo>
                <a:lnTo>
                  <a:pt x="8051" y="11033"/>
                </a:lnTo>
                <a:cubicBezTo>
                  <a:pt x="8778" y="10545"/>
                  <a:pt x="9745" y="10277"/>
                  <a:pt x="10773" y="10277"/>
                </a:cubicBezTo>
                <a:close/>
              </a:path>
            </a:pathLst>
          </a:custGeom>
          <a:solidFill>
            <a:schemeClr val="accent4">
              <a:hueOff val="-1247790"/>
              <a:lumOff val="-123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3" name="exp1_naive_height.png" descr="exp1_naive_he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8393" y="165161"/>
            <a:ext cx="7185691" cy="47521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osition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Positioning</a:t>
            </a:r>
          </a:p>
        </p:txBody>
      </p:sp>
      <p:sp>
        <p:nvSpPr>
          <p:cNvPr id="186" name="Experiment 2 : Color gradient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Experiment 2 : Color gradient</a:t>
            </a:r>
          </a:p>
        </p:txBody>
      </p:sp>
      <p:sp>
        <p:nvSpPr>
          <p:cNvPr id="187" name="Robot"/>
          <p:cNvSpPr/>
          <p:nvPr/>
        </p:nvSpPr>
        <p:spPr>
          <a:xfrm>
            <a:off x="8074604" y="1063987"/>
            <a:ext cx="979818" cy="1464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7636" y="0"/>
                </a:moveTo>
                <a:cubicBezTo>
                  <a:pt x="7308" y="0"/>
                  <a:pt x="7042" y="178"/>
                  <a:pt x="7042" y="398"/>
                </a:cubicBezTo>
                <a:lnTo>
                  <a:pt x="7042" y="1269"/>
                </a:lnTo>
                <a:cubicBezTo>
                  <a:pt x="7042" y="1360"/>
                  <a:pt x="6932" y="1434"/>
                  <a:pt x="6796" y="1434"/>
                </a:cubicBezTo>
                <a:lnTo>
                  <a:pt x="6444" y="1434"/>
                </a:lnTo>
                <a:cubicBezTo>
                  <a:pt x="6308" y="1434"/>
                  <a:pt x="6197" y="1509"/>
                  <a:pt x="6197" y="1600"/>
                </a:cubicBezTo>
                <a:lnTo>
                  <a:pt x="6197" y="2450"/>
                </a:lnTo>
                <a:cubicBezTo>
                  <a:pt x="6197" y="2541"/>
                  <a:pt x="6308" y="2614"/>
                  <a:pt x="6444" y="2614"/>
                </a:cubicBezTo>
                <a:lnTo>
                  <a:pt x="6796" y="2614"/>
                </a:lnTo>
                <a:cubicBezTo>
                  <a:pt x="6932" y="2614"/>
                  <a:pt x="7042" y="2688"/>
                  <a:pt x="7042" y="2779"/>
                </a:cubicBezTo>
                <a:lnTo>
                  <a:pt x="7042" y="4048"/>
                </a:lnTo>
                <a:lnTo>
                  <a:pt x="4708" y="4048"/>
                </a:lnTo>
                <a:cubicBezTo>
                  <a:pt x="4373" y="4048"/>
                  <a:pt x="4102" y="4230"/>
                  <a:pt x="4102" y="4455"/>
                </a:cubicBezTo>
                <a:lnTo>
                  <a:pt x="4102" y="5592"/>
                </a:lnTo>
                <a:lnTo>
                  <a:pt x="3470" y="5592"/>
                </a:lnTo>
                <a:lnTo>
                  <a:pt x="3470" y="5197"/>
                </a:lnTo>
                <a:cubicBezTo>
                  <a:pt x="3470" y="5006"/>
                  <a:pt x="3238" y="4850"/>
                  <a:pt x="2952" y="4850"/>
                </a:cubicBezTo>
                <a:lnTo>
                  <a:pt x="575" y="4850"/>
                </a:lnTo>
                <a:cubicBezTo>
                  <a:pt x="289" y="4850"/>
                  <a:pt x="57" y="5006"/>
                  <a:pt x="57" y="5197"/>
                </a:cubicBezTo>
                <a:lnTo>
                  <a:pt x="57" y="9364"/>
                </a:lnTo>
                <a:cubicBezTo>
                  <a:pt x="57" y="9530"/>
                  <a:pt x="233" y="9669"/>
                  <a:pt x="464" y="9703"/>
                </a:cubicBezTo>
                <a:lnTo>
                  <a:pt x="464" y="10395"/>
                </a:lnTo>
                <a:cubicBezTo>
                  <a:pt x="233" y="10429"/>
                  <a:pt x="57" y="10568"/>
                  <a:pt x="57" y="10734"/>
                </a:cubicBezTo>
                <a:lnTo>
                  <a:pt x="57" y="13326"/>
                </a:lnTo>
                <a:cubicBezTo>
                  <a:pt x="57" y="13518"/>
                  <a:pt x="290" y="13672"/>
                  <a:pt x="575" y="13672"/>
                </a:cubicBezTo>
                <a:lnTo>
                  <a:pt x="771" y="13672"/>
                </a:lnTo>
                <a:lnTo>
                  <a:pt x="117" y="14205"/>
                </a:lnTo>
                <a:cubicBezTo>
                  <a:pt x="10" y="14293"/>
                  <a:pt x="-27" y="14412"/>
                  <a:pt x="19" y="14521"/>
                </a:cubicBezTo>
                <a:lnTo>
                  <a:pt x="480" y="15614"/>
                </a:lnTo>
                <a:cubicBezTo>
                  <a:pt x="506" y="15676"/>
                  <a:pt x="590" y="15719"/>
                  <a:pt x="686" y="15719"/>
                </a:cubicBezTo>
                <a:lnTo>
                  <a:pt x="1020" y="15719"/>
                </a:lnTo>
                <a:cubicBezTo>
                  <a:pt x="1138" y="15719"/>
                  <a:pt x="1234" y="15655"/>
                  <a:pt x="1234" y="15576"/>
                </a:cubicBezTo>
                <a:lnTo>
                  <a:pt x="1234" y="14788"/>
                </a:lnTo>
                <a:cubicBezTo>
                  <a:pt x="1234" y="14591"/>
                  <a:pt x="1472" y="14431"/>
                  <a:pt x="1765" y="14431"/>
                </a:cubicBezTo>
                <a:cubicBezTo>
                  <a:pt x="2058" y="14431"/>
                  <a:pt x="2293" y="14591"/>
                  <a:pt x="2293" y="14788"/>
                </a:cubicBezTo>
                <a:lnTo>
                  <a:pt x="2293" y="15576"/>
                </a:lnTo>
                <a:cubicBezTo>
                  <a:pt x="2293" y="15655"/>
                  <a:pt x="2389" y="15719"/>
                  <a:pt x="2507" y="15719"/>
                </a:cubicBezTo>
                <a:lnTo>
                  <a:pt x="2842" y="15719"/>
                </a:lnTo>
                <a:cubicBezTo>
                  <a:pt x="2937" y="15719"/>
                  <a:pt x="3022" y="15676"/>
                  <a:pt x="3048" y="15614"/>
                </a:cubicBezTo>
                <a:lnTo>
                  <a:pt x="3508" y="14521"/>
                </a:lnTo>
                <a:cubicBezTo>
                  <a:pt x="3554" y="14412"/>
                  <a:pt x="3518" y="14293"/>
                  <a:pt x="3410" y="14205"/>
                </a:cubicBezTo>
                <a:lnTo>
                  <a:pt x="2756" y="13672"/>
                </a:lnTo>
                <a:lnTo>
                  <a:pt x="2952" y="13672"/>
                </a:lnTo>
                <a:cubicBezTo>
                  <a:pt x="3238" y="13672"/>
                  <a:pt x="3470" y="13518"/>
                  <a:pt x="3470" y="13326"/>
                </a:cubicBezTo>
                <a:lnTo>
                  <a:pt x="3470" y="10734"/>
                </a:lnTo>
                <a:cubicBezTo>
                  <a:pt x="3470" y="10568"/>
                  <a:pt x="3297" y="10429"/>
                  <a:pt x="3065" y="10395"/>
                </a:cubicBezTo>
                <a:lnTo>
                  <a:pt x="3065" y="9703"/>
                </a:lnTo>
                <a:cubicBezTo>
                  <a:pt x="3297" y="9669"/>
                  <a:pt x="3470" y="9530"/>
                  <a:pt x="3470" y="9364"/>
                </a:cubicBezTo>
                <a:lnTo>
                  <a:pt x="3470" y="7843"/>
                </a:lnTo>
                <a:lnTo>
                  <a:pt x="4102" y="7843"/>
                </a:lnTo>
                <a:lnTo>
                  <a:pt x="4102" y="13265"/>
                </a:lnTo>
                <a:cubicBezTo>
                  <a:pt x="4102" y="13490"/>
                  <a:pt x="4373" y="13672"/>
                  <a:pt x="4708" y="13672"/>
                </a:cubicBezTo>
                <a:lnTo>
                  <a:pt x="5367" y="13672"/>
                </a:lnTo>
                <a:lnTo>
                  <a:pt x="5367" y="19636"/>
                </a:lnTo>
                <a:cubicBezTo>
                  <a:pt x="5367" y="19764"/>
                  <a:pt x="5302" y="19890"/>
                  <a:pt x="5186" y="19992"/>
                </a:cubicBezTo>
                <a:lnTo>
                  <a:pt x="4326" y="20751"/>
                </a:lnTo>
                <a:cubicBezTo>
                  <a:pt x="4210" y="20853"/>
                  <a:pt x="4145" y="20979"/>
                  <a:pt x="4145" y="21107"/>
                </a:cubicBezTo>
                <a:lnTo>
                  <a:pt x="4145" y="21327"/>
                </a:lnTo>
                <a:cubicBezTo>
                  <a:pt x="4145" y="21477"/>
                  <a:pt x="4328" y="21600"/>
                  <a:pt x="4552" y="21600"/>
                </a:cubicBezTo>
                <a:lnTo>
                  <a:pt x="9040" y="21600"/>
                </a:lnTo>
                <a:cubicBezTo>
                  <a:pt x="9264" y="21600"/>
                  <a:pt x="9447" y="21477"/>
                  <a:pt x="9447" y="21327"/>
                </a:cubicBezTo>
                <a:lnTo>
                  <a:pt x="9447" y="13672"/>
                </a:lnTo>
                <a:lnTo>
                  <a:pt x="12099" y="13672"/>
                </a:lnTo>
                <a:lnTo>
                  <a:pt x="12099" y="21327"/>
                </a:lnTo>
                <a:cubicBezTo>
                  <a:pt x="12099" y="21477"/>
                  <a:pt x="12282" y="21600"/>
                  <a:pt x="12506" y="21600"/>
                </a:cubicBezTo>
                <a:lnTo>
                  <a:pt x="16994" y="21600"/>
                </a:lnTo>
                <a:cubicBezTo>
                  <a:pt x="17218" y="21600"/>
                  <a:pt x="17399" y="21477"/>
                  <a:pt x="17399" y="21327"/>
                </a:cubicBezTo>
                <a:lnTo>
                  <a:pt x="17399" y="21107"/>
                </a:lnTo>
                <a:cubicBezTo>
                  <a:pt x="17399" y="20979"/>
                  <a:pt x="17336" y="20853"/>
                  <a:pt x="17220" y="20751"/>
                </a:cubicBezTo>
                <a:lnTo>
                  <a:pt x="16357" y="19992"/>
                </a:lnTo>
                <a:cubicBezTo>
                  <a:pt x="16241" y="19890"/>
                  <a:pt x="16179" y="19764"/>
                  <a:pt x="16179" y="19636"/>
                </a:cubicBezTo>
                <a:lnTo>
                  <a:pt x="16179" y="13672"/>
                </a:lnTo>
                <a:lnTo>
                  <a:pt x="16838" y="13672"/>
                </a:lnTo>
                <a:cubicBezTo>
                  <a:pt x="17173" y="13672"/>
                  <a:pt x="17444" y="13490"/>
                  <a:pt x="17444" y="13265"/>
                </a:cubicBezTo>
                <a:lnTo>
                  <a:pt x="17444" y="7843"/>
                </a:lnTo>
                <a:lnTo>
                  <a:pt x="18075" y="7843"/>
                </a:lnTo>
                <a:lnTo>
                  <a:pt x="18075" y="9364"/>
                </a:lnTo>
                <a:cubicBezTo>
                  <a:pt x="18075" y="9530"/>
                  <a:pt x="18249" y="9669"/>
                  <a:pt x="18480" y="9703"/>
                </a:cubicBezTo>
                <a:lnTo>
                  <a:pt x="18480" y="10395"/>
                </a:lnTo>
                <a:cubicBezTo>
                  <a:pt x="18249" y="10429"/>
                  <a:pt x="18075" y="10568"/>
                  <a:pt x="18075" y="10734"/>
                </a:cubicBezTo>
                <a:lnTo>
                  <a:pt x="18075" y="13326"/>
                </a:lnTo>
                <a:cubicBezTo>
                  <a:pt x="18075" y="13518"/>
                  <a:pt x="18308" y="13672"/>
                  <a:pt x="18594" y="13672"/>
                </a:cubicBezTo>
                <a:lnTo>
                  <a:pt x="18790" y="13672"/>
                </a:lnTo>
                <a:lnTo>
                  <a:pt x="18136" y="14205"/>
                </a:lnTo>
                <a:cubicBezTo>
                  <a:pt x="18028" y="14293"/>
                  <a:pt x="17991" y="14412"/>
                  <a:pt x="18038" y="14521"/>
                </a:cubicBezTo>
                <a:lnTo>
                  <a:pt x="18498" y="15614"/>
                </a:lnTo>
                <a:cubicBezTo>
                  <a:pt x="18524" y="15676"/>
                  <a:pt x="18609" y="15719"/>
                  <a:pt x="18704" y="15719"/>
                </a:cubicBezTo>
                <a:lnTo>
                  <a:pt x="19039" y="15719"/>
                </a:lnTo>
                <a:cubicBezTo>
                  <a:pt x="19157" y="15719"/>
                  <a:pt x="19250" y="15655"/>
                  <a:pt x="19250" y="15576"/>
                </a:cubicBezTo>
                <a:lnTo>
                  <a:pt x="19250" y="14788"/>
                </a:lnTo>
                <a:cubicBezTo>
                  <a:pt x="19250" y="14591"/>
                  <a:pt x="19488" y="14431"/>
                  <a:pt x="19781" y="14431"/>
                </a:cubicBezTo>
                <a:cubicBezTo>
                  <a:pt x="20074" y="14431"/>
                  <a:pt x="20312" y="14591"/>
                  <a:pt x="20312" y="14788"/>
                </a:cubicBezTo>
                <a:lnTo>
                  <a:pt x="20312" y="15576"/>
                </a:lnTo>
                <a:cubicBezTo>
                  <a:pt x="20312" y="15655"/>
                  <a:pt x="20408" y="15719"/>
                  <a:pt x="20525" y="15719"/>
                </a:cubicBezTo>
                <a:lnTo>
                  <a:pt x="20860" y="15719"/>
                </a:lnTo>
                <a:cubicBezTo>
                  <a:pt x="20955" y="15719"/>
                  <a:pt x="21038" y="15676"/>
                  <a:pt x="21064" y="15614"/>
                </a:cubicBezTo>
                <a:lnTo>
                  <a:pt x="21527" y="14521"/>
                </a:lnTo>
                <a:cubicBezTo>
                  <a:pt x="21573" y="14412"/>
                  <a:pt x="21536" y="14293"/>
                  <a:pt x="21429" y="14205"/>
                </a:cubicBezTo>
                <a:lnTo>
                  <a:pt x="20775" y="13672"/>
                </a:lnTo>
                <a:lnTo>
                  <a:pt x="20971" y="13672"/>
                </a:lnTo>
                <a:cubicBezTo>
                  <a:pt x="21256" y="13672"/>
                  <a:pt x="21489" y="13518"/>
                  <a:pt x="21489" y="13326"/>
                </a:cubicBezTo>
                <a:lnTo>
                  <a:pt x="21489" y="10734"/>
                </a:lnTo>
                <a:cubicBezTo>
                  <a:pt x="21489" y="10568"/>
                  <a:pt x="21313" y="10429"/>
                  <a:pt x="21081" y="10395"/>
                </a:cubicBezTo>
                <a:lnTo>
                  <a:pt x="21081" y="9703"/>
                </a:lnTo>
                <a:cubicBezTo>
                  <a:pt x="21313" y="9669"/>
                  <a:pt x="21489" y="9530"/>
                  <a:pt x="21489" y="9364"/>
                </a:cubicBezTo>
                <a:lnTo>
                  <a:pt x="21489" y="5197"/>
                </a:lnTo>
                <a:cubicBezTo>
                  <a:pt x="21489" y="5006"/>
                  <a:pt x="21256" y="4850"/>
                  <a:pt x="20971" y="4850"/>
                </a:cubicBezTo>
                <a:lnTo>
                  <a:pt x="18594" y="4850"/>
                </a:lnTo>
                <a:cubicBezTo>
                  <a:pt x="18308" y="4850"/>
                  <a:pt x="18075" y="5006"/>
                  <a:pt x="18075" y="5197"/>
                </a:cubicBezTo>
                <a:lnTo>
                  <a:pt x="18075" y="5592"/>
                </a:lnTo>
                <a:lnTo>
                  <a:pt x="17444" y="5592"/>
                </a:lnTo>
                <a:lnTo>
                  <a:pt x="17444" y="4455"/>
                </a:lnTo>
                <a:cubicBezTo>
                  <a:pt x="17444" y="4230"/>
                  <a:pt x="17173" y="4048"/>
                  <a:pt x="16838" y="4048"/>
                </a:cubicBezTo>
                <a:lnTo>
                  <a:pt x="14503" y="4048"/>
                </a:lnTo>
                <a:lnTo>
                  <a:pt x="14503" y="2779"/>
                </a:lnTo>
                <a:cubicBezTo>
                  <a:pt x="14503" y="2688"/>
                  <a:pt x="14614" y="2614"/>
                  <a:pt x="14750" y="2614"/>
                </a:cubicBezTo>
                <a:lnTo>
                  <a:pt x="15102" y="2614"/>
                </a:lnTo>
                <a:cubicBezTo>
                  <a:pt x="15238" y="2614"/>
                  <a:pt x="15349" y="2541"/>
                  <a:pt x="15349" y="2450"/>
                </a:cubicBezTo>
                <a:lnTo>
                  <a:pt x="15349" y="1600"/>
                </a:lnTo>
                <a:cubicBezTo>
                  <a:pt x="15349" y="1509"/>
                  <a:pt x="15238" y="1434"/>
                  <a:pt x="15102" y="1434"/>
                </a:cubicBezTo>
                <a:lnTo>
                  <a:pt x="14750" y="1434"/>
                </a:lnTo>
                <a:cubicBezTo>
                  <a:pt x="14614" y="1434"/>
                  <a:pt x="14503" y="1360"/>
                  <a:pt x="14503" y="1269"/>
                </a:cubicBezTo>
                <a:lnTo>
                  <a:pt x="14503" y="398"/>
                </a:lnTo>
                <a:cubicBezTo>
                  <a:pt x="14503" y="178"/>
                  <a:pt x="14238" y="0"/>
                  <a:pt x="13910" y="0"/>
                </a:cubicBezTo>
                <a:lnTo>
                  <a:pt x="7636" y="0"/>
                </a:lnTo>
                <a:close/>
                <a:moveTo>
                  <a:pt x="9228" y="1434"/>
                </a:moveTo>
                <a:cubicBezTo>
                  <a:pt x="9713" y="1434"/>
                  <a:pt x="10106" y="1700"/>
                  <a:pt x="10106" y="2025"/>
                </a:cubicBezTo>
                <a:cubicBezTo>
                  <a:pt x="10106" y="2350"/>
                  <a:pt x="9713" y="2614"/>
                  <a:pt x="9228" y="2614"/>
                </a:cubicBezTo>
                <a:cubicBezTo>
                  <a:pt x="8743" y="2614"/>
                  <a:pt x="8351" y="2350"/>
                  <a:pt x="8351" y="2025"/>
                </a:cubicBezTo>
                <a:cubicBezTo>
                  <a:pt x="8351" y="1700"/>
                  <a:pt x="8743" y="1434"/>
                  <a:pt x="9228" y="1434"/>
                </a:cubicBezTo>
                <a:close/>
                <a:moveTo>
                  <a:pt x="12317" y="1434"/>
                </a:moveTo>
                <a:cubicBezTo>
                  <a:pt x="12802" y="1434"/>
                  <a:pt x="13195" y="1700"/>
                  <a:pt x="13195" y="2025"/>
                </a:cubicBezTo>
                <a:cubicBezTo>
                  <a:pt x="13195" y="2350"/>
                  <a:pt x="12802" y="2614"/>
                  <a:pt x="12317" y="2614"/>
                </a:cubicBezTo>
                <a:cubicBezTo>
                  <a:pt x="11832" y="2614"/>
                  <a:pt x="11440" y="2350"/>
                  <a:pt x="11440" y="2025"/>
                </a:cubicBezTo>
                <a:cubicBezTo>
                  <a:pt x="11440" y="1700"/>
                  <a:pt x="11832" y="1434"/>
                  <a:pt x="12317" y="1434"/>
                </a:cubicBezTo>
                <a:close/>
                <a:moveTo>
                  <a:pt x="8091" y="5474"/>
                </a:moveTo>
                <a:lnTo>
                  <a:pt x="13454" y="5474"/>
                </a:lnTo>
                <a:lnTo>
                  <a:pt x="13454" y="7795"/>
                </a:lnTo>
                <a:lnTo>
                  <a:pt x="8091" y="7795"/>
                </a:lnTo>
                <a:lnTo>
                  <a:pt x="8091" y="5474"/>
                </a:lnTo>
                <a:close/>
                <a:moveTo>
                  <a:pt x="8688" y="8716"/>
                </a:moveTo>
                <a:cubicBezTo>
                  <a:pt x="9016" y="8716"/>
                  <a:pt x="9281" y="8895"/>
                  <a:pt x="9281" y="9116"/>
                </a:cubicBezTo>
                <a:cubicBezTo>
                  <a:pt x="9281" y="9336"/>
                  <a:pt x="9016" y="9514"/>
                  <a:pt x="8688" y="9514"/>
                </a:cubicBezTo>
                <a:cubicBezTo>
                  <a:pt x="8359" y="9514"/>
                  <a:pt x="8091" y="9336"/>
                  <a:pt x="8091" y="9116"/>
                </a:cubicBezTo>
                <a:cubicBezTo>
                  <a:pt x="8091" y="8895"/>
                  <a:pt x="8359" y="8716"/>
                  <a:pt x="8688" y="8716"/>
                </a:cubicBezTo>
                <a:close/>
                <a:moveTo>
                  <a:pt x="10773" y="8716"/>
                </a:moveTo>
                <a:cubicBezTo>
                  <a:pt x="11102" y="8716"/>
                  <a:pt x="11369" y="8895"/>
                  <a:pt x="11369" y="9116"/>
                </a:cubicBezTo>
                <a:cubicBezTo>
                  <a:pt x="11369" y="9336"/>
                  <a:pt x="11102" y="9514"/>
                  <a:pt x="10773" y="9514"/>
                </a:cubicBezTo>
                <a:cubicBezTo>
                  <a:pt x="10444" y="9514"/>
                  <a:pt x="10177" y="9336"/>
                  <a:pt x="10177" y="9116"/>
                </a:cubicBezTo>
                <a:cubicBezTo>
                  <a:pt x="10177" y="8895"/>
                  <a:pt x="10444" y="8716"/>
                  <a:pt x="10773" y="8716"/>
                </a:cubicBezTo>
                <a:close/>
                <a:moveTo>
                  <a:pt x="12858" y="8716"/>
                </a:moveTo>
                <a:cubicBezTo>
                  <a:pt x="13187" y="8716"/>
                  <a:pt x="13454" y="8895"/>
                  <a:pt x="13454" y="9116"/>
                </a:cubicBezTo>
                <a:cubicBezTo>
                  <a:pt x="13454" y="9336"/>
                  <a:pt x="13187" y="9514"/>
                  <a:pt x="12858" y="9514"/>
                </a:cubicBezTo>
                <a:cubicBezTo>
                  <a:pt x="12530" y="9514"/>
                  <a:pt x="12265" y="9336"/>
                  <a:pt x="12265" y="9116"/>
                </a:cubicBezTo>
                <a:cubicBezTo>
                  <a:pt x="12265" y="8895"/>
                  <a:pt x="12530" y="8716"/>
                  <a:pt x="12858" y="8716"/>
                </a:cubicBezTo>
                <a:close/>
                <a:moveTo>
                  <a:pt x="10773" y="10277"/>
                </a:moveTo>
                <a:cubicBezTo>
                  <a:pt x="11801" y="10277"/>
                  <a:pt x="12768" y="10545"/>
                  <a:pt x="13495" y="11033"/>
                </a:cubicBezTo>
                <a:lnTo>
                  <a:pt x="11917" y="12093"/>
                </a:lnTo>
                <a:cubicBezTo>
                  <a:pt x="11612" y="11888"/>
                  <a:pt x="11205" y="11774"/>
                  <a:pt x="10773" y="11774"/>
                </a:cubicBezTo>
                <a:cubicBezTo>
                  <a:pt x="10341" y="11774"/>
                  <a:pt x="9934" y="11888"/>
                  <a:pt x="9628" y="12093"/>
                </a:cubicBezTo>
                <a:lnTo>
                  <a:pt x="8051" y="11033"/>
                </a:lnTo>
                <a:cubicBezTo>
                  <a:pt x="8778" y="10545"/>
                  <a:pt x="9745" y="10277"/>
                  <a:pt x="10773" y="10277"/>
                </a:cubicBezTo>
                <a:close/>
              </a:path>
            </a:pathLst>
          </a:custGeom>
          <a:solidFill>
            <a:schemeClr val="accent4">
              <a:hueOff val="-1247790"/>
              <a:lumOff val="-123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9" name="exp2_positions.png" descr="exp2_positio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2409" y="4198086"/>
            <a:ext cx="6107890" cy="39446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osition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Positioning</a:t>
            </a:r>
          </a:p>
        </p:txBody>
      </p:sp>
      <p:sp>
        <p:nvSpPr>
          <p:cNvPr id="192" name="Experiment 2 : Color gradient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Experiment 2 : Color gradient</a:t>
            </a:r>
          </a:p>
        </p:txBody>
      </p:sp>
      <p:sp>
        <p:nvSpPr>
          <p:cNvPr id="193" name="Robot"/>
          <p:cNvSpPr/>
          <p:nvPr/>
        </p:nvSpPr>
        <p:spPr>
          <a:xfrm>
            <a:off x="8074604" y="1063987"/>
            <a:ext cx="979818" cy="1464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7636" y="0"/>
                </a:moveTo>
                <a:cubicBezTo>
                  <a:pt x="7308" y="0"/>
                  <a:pt x="7042" y="178"/>
                  <a:pt x="7042" y="398"/>
                </a:cubicBezTo>
                <a:lnTo>
                  <a:pt x="7042" y="1269"/>
                </a:lnTo>
                <a:cubicBezTo>
                  <a:pt x="7042" y="1360"/>
                  <a:pt x="6932" y="1434"/>
                  <a:pt x="6796" y="1434"/>
                </a:cubicBezTo>
                <a:lnTo>
                  <a:pt x="6444" y="1434"/>
                </a:lnTo>
                <a:cubicBezTo>
                  <a:pt x="6308" y="1434"/>
                  <a:pt x="6197" y="1509"/>
                  <a:pt x="6197" y="1600"/>
                </a:cubicBezTo>
                <a:lnTo>
                  <a:pt x="6197" y="2450"/>
                </a:lnTo>
                <a:cubicBezTo>
                  <a:pt x="6197" y="2541"/>
                  <a:pt x="6308" y="2614"/>
                  <a:pt x="6444" y="2614"/>
                </a:cubicBezTo>
                <a:lnTo>
                  <a:pt x="6796" y="2614"/>
                </a:lnTo>
                <a:cubicBezTo>
                  <a:pt x="6932" y="2614"/>
                  <a:pt x="7042" y="2688"/>
                  <a:pt x="7042" y="2779"/>
                </a:cubicBezTo>
                <a:lnTo>
                  <a:pt x="7042" y="4048"/>
                </a:lnTo>
                <a:lnTo>
                  <a:pt x="4708" y="4048"/>
                </a:lnTo>
                <a:cubicBezTo>
                  <a:pt x="4373" y="4048"/>
                  <a:pt x="4102" y="4230"/>
                  <a:pt x="4102" y="4455"/>
                </a:cubicBezTo>
                <a:lnTo>
                  <a:pt x="4102" y="5592"/>
                </a:lnTo>
                <a:lnTo>
                  <a:pt x="3470" y="5592"/>
                </a:lnTo>
                <a:lnTo>
                  <a:pt x="3470" y="5197"/>
                </a:lnTo>
                <a:cubicBezTo>
                  <a:pt x="3470" y="5006"/>
                  <a:pt x="3238" y="4850"/>
                  <a:pt x="2952" y="4850"/>
                </a:cubicBezTo>
                <a:lnTo>
                  <a:pt x="575" y="4850"/>
                </a:lnTo>
                <a:cubicBezTo>
                  <a:pt x="289" y="4850"/>
                  <a:pt x="57" y="5006"/>
                  <a:pt x="57" y="5197"/>
                </a:cubicBezTo>
                <a:lnTo>
                  <a:pt x="57" y="9364"/>
                </a:lnTo>
                <a:cubicBezTo>
                  <a:pt x="57" y="9530"/>
                  <a:pt x="233" y="9669"/>
                  <a:pt x="464" y="9703"/>
                </a:cubicBezTo>
                <a:lnTo>
                  <a:pt x="464" y="10395"/>
                </a:lnTo>
                <a:cubicBezTo>
                  <a:pt x="233" y="10429"/>
                  <a:pt x="57" y="10568"/>
                  <a:pt x="57" y="10734"/>
                </a:cubicBezTo>
                <a:lnTo>
                  <a:pt x="57" y="13326"/>
                </a:lnTo>
                <a:cubicBezTo>
                  <a:pt x="57" y="13518"/>
                  <a:pt x="290" y="13672"/>
                  <a:pt x="575" y="13672"/>
                </a:cubicBezTo>
                <a:lnTo>
                  <a:pt x="771" y="13672"/>
                </a:lnTo>
                <a:lnTo>
                  <a:pt x="117" y="14205"/>
                </a:lnTo>
                <a:cubicBezTo>
                  <a:pt x="10" y="14293"/>
                  <a:pt x="-27" y="14412"/>
                  <a:pt x="19" y="14521"/>
                </a:cubicBezTo>
                <a:lnTo>
                  <a:pt x="480" y="15614"/>
                </a:lnTo>
                <a:cubicBezTo>
                  <a:pt x="506" y="15676"/>
                  <a:pt x="590" y="15719"/>
                  <a:pt x="686" y="15719"/>
                </a:cubicBezTo>
                <a:lnTo>
                  <a:pt x="1020" y="15719"/>
                </a:lnTo>
                <a:cubicBezTo>
                  <a:pt x="1138" y="15719"/>
                  <a:pt x="1234" y="15655"/>
                  <a:pt x="1234" y="15576"/>
                </a:cubicBezTo>
                <a:lnTo>
                  <a:pt x="1234" y="14788"/>
                </a:lnTo>
                <a:cubicBezTo>
                  <a:pt x="1234" y="14591"/>
                  <a:pt x="1472" y="14431"/>
                  <a:pt x="1765" y="14431"/>
                </a:cubicBezTo>
                <a:cubicBezTo>
                  <a:pt x="2058" y="14431"/>
                  <a:pt x="2293" y="14591"/>
                  <a:pt x="2293" y="14788"/>
                </a:cubicBezTo>
                <a:lnTo>
                  <a:pt x="2293" y="15576"/>
                </a:lnTo>
                <a:cubicBezTo>
                  <a:pt x="2293" y="15655"/>
                  <a:pt x="2389" y="15719"/>
                  <a:pt x="2507" y="15719"/>
                </a:cubicBezTo>
                <a:lnTo>
                  <a:pt x="2842" y="15719"/>
                </a:lnTo>
                <a:cubicBezTo>
                  <a:pt x="2937" y="15719"/>
                  <a:pt x="3022" y="15676"/>
                  <a:pt x="3048" y="15614"/>
                </a:cubicBezTo>
                <a:lnTo>
                  <a:pt x="3508" y="14521"/>
                </a:lnTo>
                <a:cubicBezTo>
                  <a:pt x="3554" y="14412"/>
                  <a:pt x="3518" y="14293"/>
                  <a:pt x="3410" y="14205"/>
                </a:cubicBezTo>
                <a:lnTo>
                  <a:pt x="2756" y="13672"/>
                </a:lnTo>
                <a:lnTo>
                  <a:pt x="2952" y="13672"/>
                </a:lnTo>
                <a:cubicBezTo>
                  <a:pt x="3238" y="13672"/>
                  <a:pt x="3470" y="13518"/>
                  <a:pt x="3470" y="13326"/>
                </a:cubicBezTo>
                <a:lnTo>
                  <a:pt x="3470" y="10734"/>
                </a:lnTo>
                <a:cubicBezTo>
                  <a:pt x="3470" y="10568"/>
                  <a:pt x="3297" y="10429"/>
                  <a:pt x="3065" y="10395"/>
                </a:cubicBezTo>
                <a:lnTo>
                  <a:pt x="3065" y="9703"/>
                </a:lnTo>
                <a:cubicBezTo>
                  <a:pt x="3297" y="9669"/>
                  <a:pt x="3470" y="9530"/>
                  <a:pt x="3470" y="9364"/>
                </a:cubicBezTo>
                <a:lnTo>
                  <a:pt x="3470" y="7843"/>
                </a:lnTo>
                <a:lnTo>
                  <a:pt x="4102" y="7843"/>
                </a:lnTo>
                <a:lnTo>
                  <a:pt x="4102" y="13265"/>
                </a:lnTo>
                <a:cubicBezTo>
                  <a:pt x="4102" y="13490"/>
                  <a:pt x="4373" y="13672"/>
                  <a:pt x="4708" y="13672"/>
                </a:cubicBezTo>
                <a:lnTo>
                  <a:pt x="5367" y="13672"/>
                </a:lnTo>
                <a:lnTo>
                  <a:pt x="5367" y="19636"/>
                </a:lnTo>
                <a:cubicBezTo>
                  <a:pt x="5367" y="19764"/>
                  <a:pt x="5302" y="19890"/>
                  <a:pt x="5186" y="19992"/>
                </a:cubicBezTo>
                <a:lnTo>
                  <a:pt x="4326" y="20751"/>
                </a:lnTo>
                <a:cubicBezTo>
                  <a:pt x="4210" y="20853"/>
                  <a:pt x="4145" y="20979"/>
                  <a:pt x="4145" y="21107"/>
                </a:cubicBezTo>
                <a:lnTo>
                  <a:pt x="4145" y="21327"/>
                </a:lnTo>
                <a:cubicBezTo>
                  <a:pt x="4145" y="21477"/>
                  <a:pt x="4328" y="21600"/>
                  <a:pt x="4552" y="21600"/>
                </a:cubicBezTo>
                <a:lnTo>
                  <a:pt x="9040" y="21600"/>
                </a:lnTo>
                <a:cubicBezTo>
                  <a:pt x="9264" y="21600"/>
                  <a:pt x="9447" y="21477"/>
                  <a:pt x="9447" y="21327"/>
                </a:cubicBezTo>
                <a:lnTo>
                  <a:pt x="9447" y="13672"/>
                </a:lnTo>
                <a:lnTo>
                  <a:pt x="12099" y="13672"/>
                </a:lnTo>
                <a:lnTo>
                  <a:pt x="12099" y="21327"/>
                </a:lnTo>
                <a:cubicBezTo>
                  <a:pt x="12099" y="21477"/>
                  <a:pt x="12282" y="21600"/>
                  <a:pt x="12506" y="21600"/>
                </a:cubicBezTo>
                <a:lnTo>
                  <a:pt x="16994" y="21600"/>
                </a:lnTo>
                <a:cubicBezTo>
                  <a:pt x="17218" y="21600"/>
                  <a:pt x="17399" y="21477"/>
                  <a:pt x="17399" y="21327"/>
                </a:cubicBezTo>
                <a:lnTo>
                  <a:pt x="17399" y="21107"/>
                </a:lnTo>
                <a:cubicBezTo>
                  <a:pt x="17399" y="20979"/>
                  <a:pt x="17336" y="20853"/>
                  <a:pt x="17220" y="20751"/>
                </a:cubicBezTo>
                <a:lnTo>
                  <a:pt x="16357" y="19992"/>
                </a:lnTo>
                <a:cubicBezTo>
                  <a:pt x="16241" y="19890"/>
                  <a:pt x="16179" y="19764"/>
                  <a:pt x="16179" y="19636"/>
                </a:cubicBezTo>
                <a:lnTo>
                  <a:pt x="16179" y="13672"/>
                </a:lnTo>
                <a:lnTo>
                  <a:pt x="16838" y="13672"/>
                </a:lnTo>
                <a:cubicBezTo>
                  <a:pt x="17173" y="13672"/>
                  <a:pt x="17444" y="13490"/>
                  <a:pt x="17444" y="13265"/>
                </a:cubicBezTo>
                <a:lnTo>
                  <a:pt x="17444" y="7843"/>
                </a:lnTo>
                <a:lnTo>
                  <a:pt x="18075" y="7843"/>
                </a:lnTo>
                <a:lnTo>
                  <a:pt x="18075" y="9364"/>
                </a:lnTo>
                <a:cubicBezTo>
                  <a:pt x="18075" y="9530"/>
                  <a:pt x="18249" y="9669"/>
                  <a:pt x="18480" y="9703"/>
                </a:cubicBezTo>
                <a:lnTo>
                  <a:pt x="18480" y="10395"/>
                </a:lnTo>
                <a:cubicBezTo>
                  <a:pt x="18249" y="10429"/>
                  <a:pt x="18075" y="10568"/>
                  <a:pt x="18075" y="10734"/>
                </a:cubicBezTo>
                <a:lnTo>
                  <a:pt x="18075" y="13326"/>
                </a:lnTo>
                <a:cubicBezTo>
                  <a:pt x="18075" y="13518"/>
                  <a:pt x="18308" y="13672"/>
                  <a:pt x="18594" y="13672"/>
                </a:cubicBezTo>
                <a:lnTo>
                  <a:pt x="18790" y="13672"/>
                </a:lnTo>
                <a:lnTo>
                  <a:pt x="18136" y="14205"/>
                </a:lnTo>
                <a:cubicBezTo>
                  <a:pt x="18028" y="14293"/>
                  <a:pt x="17991" y="14412"/>
                  <a:pt x="18038" y="14521"/>
                </a:cubicBezTo>
                <a:lnTo>
                  <a:pt x="18498" y="15614"/>
                </a:lnTo>
                <a:cubicBezTo>
                  <a:pt x="18524" y="15676"/>
                  <a:pt x="18609" y="15719"/>
                  <a:pt x="18704" y="15719"/>
                </a:cubicBezTo>
                <a:lnTo>
                  <a:pt x="19039" y="15719"/>
                </a:lnTo>
                <a:cubicBezTo>
                  <a:pt x="19157" y="15719"/>
                  <a:pt x="19250" y="15655"/>
                  <a:pt x="19250" y="15576"/>
                </a:cubicBezTo>
                <a:lnTo>
                  <a:pt x="19250" y="14788"/>
                </a:lnTo>
                <a:cubicBezTo>
                  <a:pt x="19250" y="14591"/>
                  <a:pt x="19488" y="14431"/>
                  <a:pt x="19781" y="14431"/>
                </a:cubicBezTo>
                <a:cubicBezTo>
                  <a:pt x="20074" y="14431"/>
                  <a:pt x="20312" y="14591"/>
                  <a:pt x="20312" y="14788"/>
                </a:cubicBezTo>
                <a:lnTo>
                  <a:pt x="20312" y="15576"/>
                </a:lnTo>
                <a:cubicBezTo>
                  <a:pt x="20312" y="15655"/>
                  <a:pt x="20408" y="15719"/>
                  <a:pt x="20525" y="15719"/>
                </a:cubicBezTo>
                <a:lnTo>
                  <a:pt x="20860" y="15719"/>
                </a:lnTo>
                <a:cubicBezTo>
                  <a:pt x="20955" y="15719"/>
                  <a:pt x="21038" y="15676"/>
                  <a:pt x="21064" y="15614"/>
                </a:cubicBezTo>
                <a:lnTo>
                  <a:pt x="21527" y="14521"/>
                </a:lnTo>
                <a:cubicBezTo>
                  <a:pt x="21573" y="14412"/>
                  <a:pt x="21536" y="14293"/>
                  <a:pt x="21429" y="14205"/>
                </a:cubicBezTo>
                <a:lnTo>
                  <a:pt x="20775" y="13672"/>
                </a:lnTo>
                <a:lnTo>
                  <a:pt x="20971" y="13672"/>
                </a:lnTo>
                <a:cubicBezTo>
                  <a:pt x="21256" y="13672"/>
                  <a:pt x="21489" y="13518"/>
                  <a:pt x="21489" y="13326"/>
                </a:cubicBezTo>
                <a:lnTo>
                  <a:pt x="21489" y="10734"/>
                </a:lnTo>
                <a:cubicBezTo>
                  <a:pt x="21489" y="10568"/>
                  <a:pt x="21313" y="10429"/>
                  <a:pt x="21081" y="10395"/>
                </a:cubicBezTo>
                <a:lnTo>
                  <a:pt x="21081" y="9703"/>
                </a:lnTo>
                <a:cubicBezTo>
                  <a:pt x="21313" y="9669"/>
                  <a:pt x="21489" y="9530"/>
                  <a:pt x="21489" y="9364"/>
                </a:cubicBezTo>
                <a:lnTo>
                  <a:pt x="21489" y="5197"/>
                </a:lnTo>
                <a:cubicBezTo>
                  <a:pt x="21489" y="5006"/>
                  <a:pt x="21256" y="4850"/>
                  <a:pt x="20971" y="4850"/>
                </a:cubicBezTo>
                <a:lnTo>
                  <a:pt x="18594" y="4850"/>
                </a:lnTo>
                <a:cubicBezTo>
                  <a:pt x="18308" y="4850"/>
                  <a:pt x="18075" y="5006"/>
                  <a:pt x="18075" y="5197"/>
                </a:cubicBezTo>
                <a:lnTo>
                  <a:pt x="18075" y="5592"/>
                </a:lnTo>
                <a:lnTo>
                  <a:pt x="17444" y="5592"/>
                </a:lnTo>
                <a:lnTo>
                  <a:pt x="17444" y="4455"/>
                </a:lnTo>
                <a:cubicBezTo>
                  <a:pt x="17444" y="4230"/>
                  <a:pt x="17173" y="4048"/>
                  <a:pt x="16838" y="4048"/>
                </a:cubicBezTo>
                <a:lnTo>
                  <a:pt x="14503" y="4048"/>
                </a:lnTo>
                <a:lnTo>
                  <a:pt x="14503" y="2779"/>
                </a:lnTo>
                <a:cubicBezTo>
                  <a:pt x="14503" y="2688"/>
                  <a:pt x="14614" y="2614"/>
                  <a:pt x="14750" y="2614"/>
                </a:cubicBezTo>
                <a:lnTo>
                  <a:pt x="15102" y="2614"/>
                </a:lnTo>
                <a:cubicBezTo>
                  <a:pt x="15238" y="2614"/>
                  <a:pt x="15349" y="2541"/>
                  <a:pt x="15349" y="2450"/>
                </a:cubicBezTo>
                <a:lnTo>
                  <a:pt x="15349" y="1600"/>
                </a:lnTo>
                <a:cubicBezTo>
                  <a:pt x="15349" y="1509"/>
                  <a:pt x="15238" y="1434"/>
                  <a:pt x="15102" y="1434"/>
                </a:cubicBezTo>
                <a:lnTo>
                  <a:pt x="14750" y="1434"/>
                </a:lnTo>
                <a:cubicBezTo>
                  <a:pt x="14614" y="1434"/>
                  <a:pt x="14503" y="1360"/>
                  <a:pt x="14503" y="1269"/>
                </a:cubicBezTo>
                <a:lnTo>
                  <a:pt x="14503" y="398"/>
                </a:lnTo>
                <a:cubicBezTo>
                  <a:pt x="14503" y="178"/>
                  <a:pt x="14238" y="0"/>
                  <a:pt x="13910" y="0"/>
                </a:cubicBezTo>
                <a:lnTo>
                  <a:pt x="7636" y="0"/>
                </a:lnTo>
                <a:close/>
                <a:moveTo>
                  <a:pt x="9228" y="1434"/>
                </a:moveTo>
                <a:cubicBezTo>
                  <a:pt x="9713" y="1434"/>
                  <a:pt x="10106" y="1700"/>
                  <a:pt x="10106" y="2025"/>
                </a:cubicBezTo>
                <a:cubicBezTo>
                  <a:pt x="10106" y="2350"/>
                  <a:pt x="9713" y="2614"/>
                  <a:pt x="9228" y="2614"/>
                </a:cubicBezTo>
                <a:cubicBezTo>
                  <a:pt x="8743" y="2614"/>
                  <a:pt x="8351" y="2350"/>
                  <a:pt x="8351" y="2025"/>
                </a:cubicBezTo>
                <a:cubicBezTo>
                  <a:pt x="8351" y="1700"/>
                  <a:pt x="8743" y="1434"/>
                  <a:pt x="9228" y="1434"/>
                </a:cubicBezTo>
                <a:close/>
                <a:moveTo>
                  <a:pt x="12317" y="1434"/>
                </a:moveTo>
                <a:cubicBezTo>
                  <a:pt x="12802" y="1434"/>
                  <a:pt x="13195" y="1700"/>
                  <a:pt x="13195" y="2025"/>
                </a:cubicBezTo>
                <a:cubicBezTo>
                  <a:pt x="13195" y="2350"/>
                  <a:pt x="12802" y="2614"/>
                  <a:pt x="12317" y="2614"/>
                </a:cubicBezTo>
                <a:cubicBezTo>
                  <a:pt x="11832" y="2614"/>
                  <a:pt x="11440" y="2350"/>
                  <a:pt x="11440" y="2025"/>
                </a:cubicBezTo>
                <a:cubicBezTo>
                  <a:pt x="11440" y="1700"/>
                  <a:pt x="11832" y="1434"/>
                  <a:pt x="12317" y="1434"/>
                </a:cubicBezTo>
                <a:close/>
                <a:moveTo>
                  <a:pt x="8091" y="5474"/>
                </a:moveTo>
                <a:lnTo>
                  <a:pt x="13454" y="5474"/>
                </a:lnTo>
                <a:lnTo>
                  <a:pt x="13454" y="7795"/>
                </a:lnTo>
                <a:lnTo>
                  <a:pt x="8091" y="7795"/>
                </a:lnTo>
                <a:lnTo>
                  <a:pt x="8091" y="5474"/>
                </a:lnTo>
                <a:close/>
                <a:moveTo>
                  <a:pt x="8688" y="8716"/>
                </a:moveTo>
                <a:cubicBezTo>
                  <a:pt x="9016" y="8716"/>
                  <a:pt x="9281" y="8895"/>
                  <a:pt x="9281" y="9116"/>
                </a:cubicBezTo>
                <a:cubicBezTo>
                  <a:pt x="9281" y="9336"/>
                  <a:pt x="9016" y="9514"/>
                  <a:pt x="8688" y="9514"/>
                </a:cubicBezTo>
                <a:cubicBezTo>
                  <a:pt x="8359" y="9514"/>
                  <a:pt x="8091" y="9336"/>
                  <a:pt x="8091" y="9116"/>
                </a:cubicBezTo>
                <a:cubicBezTo>
                  <a:pt x="8091" y="8895"/>
                  <a:pt x="8359" y="8716"/>
                  <a:pt x="8688" y="8716"/>
                </a:cubicBezTo>
                <a:close/>
                <a:moveTo>
                  <a:pt x="10773" y="8716"/>
                </a:moveTo>
                <a:cubicBezTo>
                  <a:pt x="11102" y="8716"/>
                  <a:pt x="11369" y="8895"/>
                  <a:pt x="11369" y="9116"/>
                </a:cubicBezTo>
                <a:cubicBezTo>
                  <a:pt x="11369" y="9336"/>
                  <a:pt x="11102" y="9514"/>
                  <a:pt x="10773" y="9514"/>
                </a:cubicBezTo>
                <a:cubicBezTo>
                  <a:pt x="10444" y="9514"/>
                  <a:pt x="10177" y="9336"/>
                  <a:pt x="10177" y="9116"/>
                </a:cubicBezTo>
                <a:cubicBezTo>
                  <a:pt x="10177" y="8895"/>
                  <a:pt x="10444" y="8716"/>
                  <a:pt x="10773" y="8716"/>
                </a:cubicBezTo>
                <a:close/>
                <a:moveTo>
                  <a:pt x="12858" y="8716"/>
                </a:moveTo>
                <a:cubicBezTo>
                  <a:pt x="13187" y="8716"/>
                  <a:pt x="13454" y="8895"/>
                  <a:pt x="13454" y="9116"/>
                </a:cubicBezTo>
                <a:cubicBezTo>
                  <a:pt x="13454" y="9336"/>
                  <a:pt x="13187" y="9514"/>
                  <a:pt x="12858" y="9514"/>
                </a:cubicBezTo>
                <a:cubicBezTo>
                  <a:pt x="12530" y="9514"/>
                  <a:pt x="12265" y="9336"/>
                  <a:pt x="12265" y="9116"/>
                </a:cubicBezTo>
                <a:cubicBezTo>
                  <a:pt x="12265" y="8895"/>
                  <a:pt x="12530" y="8716"/>
                  <a:pt x="12858" y="8716"/>
                </a:cubicBezTo>
                <a:close/>
                <a:moveTo>
                  <a:pt x="10773" y="10277"/>
                </a:moveTo>
                <a:cubicBezTo>
                  <a:pt x="11801" y="10277"/>
                  <a:pt x="12768" y="10545"/>
                  <a:pt x="13495" y="11033"/>
                </a:cubicBezTo>
                <a:lnTo>
                  <a:pt x="11917" y="12093"/>
                </a:lnTo>
                <a:cubicBezTo>
                  <a:pt x="11612" y="11888"/>
                  <a:pt x="11205" y="11774"/>
                  <a:pt x="10773" y="11774"/>
                </a:cubicBezTo>
                <a:cubicBezTo>
                  <a:pt x="10341" y="11774"/>
                  <a:pt x="9934" y="11888"/>
                  <a:pt x="9628" y="12093"/>
                </a:cubicBezTo>
                <a:lnTo>
                  <a:pt x="8051" y="11033"/>
                </a:lnTo>
                <a:cubicBezTo>
                  <a:pt x="8778" y="10545"/>
                  <a:pt x="9745" y="10277"/>
                  <a:pt x="10773" y="10277"/>
                </a:cubicBezTo>
                <a:close/>
              </a:path>
            </a:pathLst>
          </a:custGeom>
          <a:solidFill>
            <a:schemeClr val="accent4">
              <a:hueOff val="-1247790"/>
              <a:lumOff val="-123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94" name="exp2_better_pos.png" descr="exp2_better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9796" y="9033109"/>
            <a:ext cx="6413115" cy="4141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exp2_positions.png" descr="exp2_positio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2409" y="4198086"/>
            <a:ext cx="6107890" cy="39446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osition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Positioning</a:t>
            </a:r>
          </a:p>
        </p:txBody>
      </p:sp>
      <p:sp>
        <p:nvSpPr>
          <p:cNvPr id="199" name="Experiment 3 : Object Recogni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Experiment 3 : Object Recognition</a:t>
            </a:r>
          </a:p>
        </p:txBody>
      </p:sp>
      <p:sp>
        <p:nvSpPr>
          <p:cNvPr id="200" name="Robot"/>
          <p:cNvSpPr/>
          <p:nvPr/>
        </p:nvSpPr>
        <p:spPr>
          <a:xfrm>
            <a:off x="8074604" y="1063987"/>
            <a:ext cx="979818" cy="1464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7636" y="0"/>
                </a:moveTo>
                <a:cubicBezTo>
                  <a:pt x="7308" y="0"/>
                  <a:pt x="7042" y="178"/>
                  <a:pt x="7042" y="398"/>
                </a:cubicBezTo>
                <a:lnTo>
                  <a:pt x="7042" y="1269"/>
                </a:lnTo>
                <a:cubicBezTo>
                  <a:pt x="7042" y="1360"/>
                  <a:pt x="6932" y="1434"/>
                  <a:pt x="6796" y="1434"/>
                </a:cubicBezTo>
                <a:lnTo>
                  <a:pt x="6444" y="1434"/>
                </a:lnTo>
                <a:cubicBezTo>
                  <a:pt x="6308" y="1434"/>
                  <a:pt x="6197" y="1509"/>
                  <a:pt x="6197" y="1600"/>
                </a:cubicBezTo>
                <a:lnTo>
                  <a:pt x="6197" y="2450"/>
                </a:lnTo>
                <a:cubicBezTo>
                  <a:pt x="6197" y="2541"/>
                  <a:pt x="6308" y="2614"/>
                  <a:pt x="6444" y="2614"/>
                </a:cubicBezTo>
                <a:lnTo>
                  <a:pt x="6796" y="2614"/>
                </a:lnTo>
                <a:cubicBezTo>
                  <a:pt x="6932" y="2614"/>
                  <a:pt x="7042" y="2688"/>
                  <a:pt x="7042" y="2779"/>
                </a:cubicBezTo>
                <a:lnTo>
                  <a:pt x="7042" y="4048"/>
                </a:lnTo>
                <a:lnTo>
                  <a:pt x="4708" y="4048"/>
                </a:lnTo>
                <a:cubicBezTo>
                  <a:pt x="4373" y="4048"/>
                  <a:pt x="4102" y="4230"/>
                  <a:pt x="4102" y="4455"/>
                </a:cubicBezTo>
                <a:lnTo>
                  <a:pt x="4102" y="5592"/>
                </a:lnTo>
                <a:lnTo>
                  <a:pt x="3470" y="5592"/>
                </a:lnTo>
                <a:lnTo>
                  <a:pt x="3470" y="5197"/>
                </a:lnTo>
                <a:cubicBezTo>
                  <a:pt x="3470" y="5006"/>
                  <a:pt x="3238" y="4850"/>
                  <a:pt x="2952" y="4850"/>
                </a:cubicBezTo>
                <a:lnTo>
                  <a:pt x="575" y="4850"/>
                </a:lnTo>
                <a:cubicBezTo>
                  <a:pt x="289" y="4850"/>
                  <a:pt x="57" y="5006"/>
                  <a:pt x="57" y="5197"/>
                </a:cubicBezTo>
                <a:lnTo>
                  <a:pt x="57" y="9364"/>
                </a:lnTo>
                <a:cubicBezTo>
                  <a:pt x="57" y="9530"/>
                  <a:pt x="233" y="9669"/>
                  <a:pt x="464" y="9703"/>
                </a:cubicBezTo>
                <a:lnTo>
                  <a:pt x="464" y="10395"/>
                </a:lnTo>
                <a:cubicBezTo>
                  <a:pt x="233" y="10429"/>
                  <a:pt x="57" y="10568"/>
                  <a:pt x="57" y="10734"/>
                </a:cubicBezTo>
                <a:lnTo>
                  <a:pt x="57" y="13326"/>
                </a:lnTo>
                <a:cubicBezTo>
                  <a:pt x="57" y="13518"/>
                  <a:pt x="290" y="13672"/>
                  <a:pt x="575" y="13672"/>
                </a:cubicBezTo>
                <a:lnTo>
                  <a:pt x="771" y="13672"/>
                </a:lnTo>
                <a:lnTo>
                  <a:pt x="117" y="14205"/>
                </a:lnTo>
                <a:cubicBezTo>
                  <a:pt x="10" y="14293"/>
                  <a:pt x="-27" y="14412"/>
                  <a:pt x="19" y="14521"/>
                </a:cubicBezTo>
                <a:lnTo>
                  <a:pt x="480" y="15614"/>
                </a:lnTo>
                <a:cubicBezTo>
                  <a:pt x="506" y="15676"/>
                  <a:pt x="590" y="15719"/>
                  <a:pt x="686" y="15719"/>
                </a:cubicBezTo>
                <a:lnTo>
                  <a:pt x="1020" y="15719"/>
                </a:lnTo>
                <a:cubicBezTo>
                  <a:pt x="1138" y="15719"/>
                  <a:pt x="1234" y="15655"/>
                  <a:pt x="1234" y="15576"/>
                </a:cubicBezTo>
                <a:lnTo>
                  <a:pt x="1234" y="14788"/>
                </a:lnTo>
                <a:cubicBezTo>
                  <a:pt x="1234" y="14591"/>
                  <a:pt x="1472" y="14431"/>
                  <a:pt x="1765" y="14431"/>
                </a:cubicBezTo>
                <a:cubicBezTo>
                  <a:pt x="2058" y="14431"/>
                  <a:pt x="2293" y="14591"/>
                  <a:pt x="2293" y="14788"/>
                </a:cubicBezTo>
                <a:lnTo>
                  <a:pt x="2293" y="15576"/>
                </a:lnTo>
                <a:cubicBezTo>
                  <a:pt x="2293" y="15655"/>
                  <a:pt x="2389" y="15719"/>
                  <a:pt x="2507" y="15719"/>
                </a:cubicBezTo>
                <a:lnTo>
                  <a:pt x="2842" y="15719"/>
                </a:lnTo>
                <a:cubicBezTo>
                  <a:pt x="2937" y="15719"/>
                  <a:pt x="3022" y="15676"/>
                  <a:pt x="3048" y="15614"/>
                </a:cubicBezTo>
                <a:lnTo>
                  <a:pt x="3508" y="14521"/>
                </a:lnTo>
                <a:cubicBezTo>
                  <a:pt x="3554" y="14412"/>
                  <a:pt x="3518" y="14293"/>
                  <a:pt x="3410" y="14205"/>
                </a:cubicBezTo>
                <a:lnTo>
                  <a:pt x="2756" y="13672"/>
                </a:lnTo>
                <a:lnTo>
                  <a:pt x="2952" y="13672"/>
                </a:lnTo>
                <a:cubicBezTo>
                  <a:pt x="3238" y="13672"/>
                  <a:pt x="3470" y="13518"/>
                  <a:pt x="3470" y="13326"/>
                </a:cubicBezTo>
                <a:lnTo>
                  <a:pt x="3470" y="10734"/>
                </a:lnTo>
                <a:cubicBezTo>
                  <a:pt x="3470" y="10568"/>
                  <a:pt x="3297" y="10429"/>
                  <a:pt x="3065" y="10395"/>
                </a:cubicBezTo>
                <a:lnTo>
                  <a:pt x="3065" y="9703"/>
                </a:lnTo>
                <a:cubicBezTo>
                  <a:pt x="3297" y="9669"/>
                  <a:pt x="3470" y="9530"/>
                  <a:pt x="3470" y="9364"/>
                </a:cubicBezTo>
                <a:lnTo>
                  <a:pt x="3470" y="7843"/>
                </a:lnTo>
                <a:lnTo>
                  <a:pt x="4102" y="7843"/>
                </a:lnTo>
                <a:lnTo>
                  <a:pt x="4102" y="13265"/>
                </a:lnTo>
                <a:cubicBezTo>
                  <a:pt x="4102" y="13490"/>
                  <a:pt x="4373" y="13672"/>
                  <a:pt x="4708" y="13672"/>
                </a:cubicBezTo>
                <a:lnTo>
                  <a:pt x="5367" y="13672"/>
                </a:lnTo>
                <a:lnTo>
                  <a:pt x="5367" y="19636"/>
                </a:lnTo>
                <a:cubicBezTo>
                  <a:pt x="5367" y="19764"/>
                  <a:pt x="5302" y="19890"/>
                  <a:pt x="5186" y="19992"/>
                </a:cubicBezTo>
                <a:lnTo>
                  <a:pt x="4326" y="20751"/>
                </a:lnTo>
                <a:cubicBezTo>
                  <a:pt x="4210" y="20853"/>
                  <a:pt x="4145" y="20979"/>
                  <a:pt x="4145" y="21107"/>
                </a:cubicBezTo>
                <a:lnTo>
                  <a:pt x="4145" y="21327"/>
                </a:lnTo>
                <a:cubicBezTo>
                  <a:pt x="4145" y="21477"/>
                  <a:pt x="4328" y="21600"/>
                  <a:pt x="4552" y="21600"/>
                </a:cubicBezTo>
                <a:lnTo>
                  <a:pt x="9040" y="21600"/>
                </a:lnTo>
                <a:cubicBezTo>
                  <a:pt x="9264" y="21600"/>
                  <a:pt x="9447" y="21477"/>
                  <a:pt x="9447" y="21327"/>
                </a:cubicBezTo>
                <a:lnTo>
                  <a:pt x="9447" y="13672"/>
                </a:lnTo>
                <a:lnTo>
                  <a:pt x="12099" y="13672"/>
                </a:lnTo>
                <a:lnTo>
                  <a:pt x="12099" y="21327"/>
                </a:lnTo>
                <a:cubicBezTo>
                  <a:pt x="12099" y="21477"/>
                  <a:pt x="12282" y="21600"/>
                  <a:pt x="12506" y="21600"/>
                </a:cubicBezTo>
                <a:lnTo>
                  <a:pt x="16994" y="21600"/>
                </a:lnTo>
                <a:cubicBezTo>
                  <a:pt x="17218" y="21600"/>
                  <a:pt x="17399" y="21477"/>
                  <a:pt x="17399" y="21327"/>
                </a:cubicBezTo>
                <a:lnTo>
                  <a:pt x="17399" y="21107"/>
                </a:lnTo>
                <a:cubicBezTo>
                  <a:pt x="17399" y="20979"/>
                  <a:pt x="17336" y="20853"/>
                  <a:pt x="17220" y="20751"/>
                </a:cubicBezTo>
                <a:lnTo>
                  <a:pt x="16357" y="19992"/>
                </a:lnTo>
                <a:cubicBezTo>
                  <a:pt x="16241" y="19890"/>
                  <a:pt x="16179" y="19764"/>
                  <a:pt x="16179" y="19636"/>
                </a:cubicBezTo>
                <a:lnTo>
                  <a:pt x="16179" y="13672"/>
                </a:lnTo>
                <a:lnTo>
                  <a:pt x="16838" y="13672"/>
                </a:lnTo>
                <a:cubicBezTo>
                  <a:pt x="17173" y="13672"/>
                  <a:pt x="17444" y="13490"/>
                  <a:pt x="17444" y="13265"/>
                </a:cubicBezTo>
                <a:lnTo>
                  <a:pt x="17444" y="7843"/>
                </a:lnTo>
                <a:lnTo>
                  <a:pt x="18075" y="7843"/>
                </a:lnTo>
                <a:lnTo>
                  <a:pt x="18075" y="9364"/>
                </a:lnTo>
                <a:cubicBezTo>
                  <a:pt x="18075" y="9530"/>
                  <a:pt x="18249" y="9669"/>
                  <a:pt x="18480" y="9703"/>
                </a:cubicBezTo>
                <a:lnTo>
                  <a:pt x="18480" y="10395"/>
                </a:lnTo>
                <a:cubicBezTo>
                  <a:pt x="18249" y="10429"/>
                  <a:pt x="18075" y="10568"/>
                  <a:pt x="18075" y="10734"/>
                </a:cubicBezTo>
                <a:lnTo>
                  <a:pt x="18075" y="13326"/>
                </a:lnTo>
                <a:cubicBezTo>
                  <a:pt x="18075" y="13518"/>
                  <a:pt x="18308" y="13672"/>
                  <a:pt x="18594" y="13672"/>
                </a:cubicBezTo>
                <a:lnTo>
                  <a:pt x="18790" y="13672"/>
                </a:lnTo>
                <a:lnTo>
                  <a:pt x="18136" y="14205"/>
                </a:lnTo>
                <a:cubicBezTo>
                  <a:pt x="18028" y="14293"/>
                  <a:pt x="17991" y="14412"/>
                  <a:pt x="18038" y="14521"/>
                </a:cubicBezTo>
                <a:lnTo>
                  <a:pt x="18498" y="15614"/>
                </a:lnTo>
                <a:cubicBezTo>
                  <a:pt x="18524" y="15676"/>
                  <a:pt x="18609" y="15719"/>
                  <a:pt x="18704" y="15719"/>
                </a:cubicBezTo>
                <a:lnTo>
                  <a:pt x="19039" y="15719"/>
                </a:lnTo>
                <a:cubicBezTo>
                  <a:pt x="19157" y="15719"/>
                  <a:pt x="19250" y="15655"/>
                  <a:pt x="19250" y="15576"/>
                </a:cubicBezTo>
                <a:lnTo>
                  <a:pt x="19250" y="14788"/>
                </a:lnTo>
                <a:cubicBezTo>
                  <a:pt x="19250" y="14591"/>
                  <a:pt x="19488" y="14431"/>
                  <a:pt x="19781" y="14431"/>
                </a:cubicBezTo>
                <a:cubicBezTo>
                  <a:pt x="20074" y="14431"/>
                  <a:pt x="20312" y="14591"/>
                  <a:pt x="20312" y="14788"/>
                </a:cubicBezTo>
                <a:lnTo>
                  <a:pt x="20312" y="15576"/>
                </a:lnTo>
                <a:cubicBezTo>
                  <a:pt x="20312" y="15655"/>
                  <a:pt x="20408" y="15719"/>
                  <a:pt x="20525" y="15719"/>
                </a:cubicBezTo>
                <a:lnTo>
                  <a:pt x="20860" y="15719"/>
                </a:lnTo>
                <a:cubicBezTo>
                  <a:pt x="20955" y="15719"/>
                  <a:pt x="21038" y="15676"/>
                  <a:pt x="21064" y="15614"/>
                </a:cubicBezTo>
                <a:lnTo>
                  <a:pt x="21527" y="14521"/>
                </a:lnTo>
                <a:cubicBezTo>
                  <a:pt x="21573" y="14412"/>
                  <a:pt x="21536" y="14293"/>
                  <a:pt x="21429" y="14205"/>
                </a:cubicBezTo>
                <a:lnTo>
                  <a:pt x="20775" y="13672"/>
                </a:lnTo>
                <a:lnTo>
                  <a:pt x="20971" y="13672"/>
                </a:lnTo>
                <a:cubicBezTo>
                  <a:pt x="21256" y="13672"/>
                  <a:pt x="21489" y="13518"/>
                  <a:pt x="21489" y="13326"/>
                </a:cubicBezTo>
                <a:lnTo>
                  <a:pt x="21489" y="10734"/>
                </a:lnTo>
                <a:cubicBezTo>
                  <a:pt x="21489" y="10568"/>
                  <a:pt x="21313" y="10429"/>
                  <a:pt x="21081" y="10395"/>
                </a:cubicBezTo>
                <a:lnTo>
                  <a:pt x="21081" y="9703"/>
                </a:lnTo>
                <a:cubicBezTo>
                  <a:pt x="21313" y="9669"/>
                  <a:pt x="21489" y="9530"/>
                  <a:pt x="21489" y="9364"/>
                </a:cubicBezTo>
                <a:lnTo>
                  <a:pt x="21489" y="5197"/>
                </a:lnTo>
                <a:cubicBezTo>
                  <a:pt x="21489" y="5006"/>
                  <a:pt x="21256" y="4850"/>
                  <a:pt x="20971" y="4850"/>
                </a:cubicBezTo>
                <a:lnTo>
                  <a:pt x="18594" y="4850"/>
                </a:lnTo>
                <a:cubicBezTo>
                  <a:pt x="18308" y="4850"/>
                  <a:pt x="18075" y="5006"/>
                  <a:pt x="18075" y="5197"/>
                </a:cubicBezTo>
                <a:lnTo>
                  <a:pt x="18075" y="5592"/>
                </a:lnTo>
                <a:lnTo>
                  <a:pt x="17444" y="5592"/>
                </a:lnTo>
                <a:lnTo>
                  <a:pt x="17444" y="4455"/>
                </a:lnTo>
                <a:cubicBezTo>
                  <a:pt x="17444" y="4230"/>
                  <a:pt x="17173" y="4048"/>
                  <a:pt x="16838" y="4048"/>
                </a:cubicBezTo>
                <a:lnTo>
                  <a:pt x="14503" y="4048"/>
                </a:lnTo>
                <a:lnTo>
                  <a:pt x="14503" y="2779"/>
                </a:lnTo>
                <a:cubicBezTo>
                  <a:pt x="14503" y="2688"/>
                  <a:pt x="14614" y="2614"/>
                  <a:pt x="14750" y="2614"/>
                </a:cubicBezTo>
                <a:lnTo>
                  <a:pt x="15102" y="2614"/>
                </a:lnTo>
                <a:cubicBezTo>
                  <a:pt x="15238" y="2614"/>
                  <a:pt x="15349" y="2541"/>
                  <a:pt x="15349" y="2450"/>
                </a:cubicBezTo>
                <a:lnTo>
                  <a:pt x="15349" y="1600"/>
                </a:lnTo>
                <a:cubicBezTo>
                  <a:pt x="15349" y="1509"/>
                  <a:pt x="15238" y="1434"/>
                  <a:pt x="15102" y="1434"/>
                </a:cubicBezTo>
                <a:lnTo>
                  <a:pt x="14750" y="1434"/>
                </a:lnTo>
                <a:cubicBezTo>
                  <a:pt x="14614" y="1434"/>
                  <a:pt x="14503" y="1360"/>
                  <a:pt x="14503" y="1269"/>
                </a:cubicBezTo>
                <a:lnTo>
                  <a:pt x="14503" y="398"/>
                </a:lnTo>
                <a:cubicBezTo>
                  <a:pt x="14503" y="178"/>
                  <a:pt x="14238" y="0"/>
                  <a:pt x="13910" y="0"/>
                </a:cubicBezTo>
                <a:lnTo>
                  <a:pt x="7636" y="0"/>
                </a:lnTo>
                <a:close/>
                <a:moveTo>
                  <a:pt x="9228" y="1434"/>
                </a:moveTo>
                <a:cubicBezTo>
                  <a:pt x="9713" y="1434"/>
                  <a:pt x="10106" y="1700"/>
                  <a:pt x="10106" y="2025"/>
                </a:cubicBezTo>
                <a:cubicBezTo>
                  <a:pt x="10106" y="2350"/>
                  <a:pt x="9713" y="2614"/>
                  <a:pt x="9228" y="2614"/>
                </a:cubicBezTo>
                <a:cubicBezTo>
                  <a:pt x="8743" y="2614"/>
                  <a:pt x="8351" y="2350"/>
                  <a:pt x="8351" y="2025"/>
                </a:cubicBezTo>
                <a:cubicBezTo>
                  <a:pt x="8351" y="1700"/>
                  <a:pt x="8743" y="1434"/>
                  <a:pt x="9228" y="1434"/>
                </a:cubicBezTo>
                <a:close/>
                <a:moveTo>
                  <a:pt x="12317" y="1434"/>
                </a:moveTo>
                <a:cubicBezTo>
                  <a:pt x="12802" y="1434"/>
                  <a:pt x="13195" y="1700"/>
                  <a:pt x="13195" y="2025"/>
                </a:cubicBezTo>
                <a:cubicBezTo>
                  <a:pt x="13195" y="2350"/>
                  <a:pt x="12802" y="2614"/>
                  <a:pt x="12317" y="2614"/>
                </a:cubicBezTo>
                <a:cubicBezTo>
                  <a:pt x="11832" y="2614"/>
                  <a:pt x="11440" y="2350"/>
                  <a:pt x="11440" y="2025"/>
                </a:cubicBezTo>
                <a:cubicBezTo>
                  <a:pt x="11440" y="1700"/>
                  <a:pt x="11832" y="1434"/>
                  <a:pt x="12317" y="1434"/>
                </a:cubicBezTo>
                <a:close/>
                <a:moveTo>
                  <a:pt x="8091" y="5474"/>
                </a:moveTo>
                <a:lnTo>
                  <a:pt x="13454" y="5474"/>
                </a:lnTo>
                <a:lnTo>
                  <a:pt x="13454" y="7795"/>
                </a:lnTo>
                <a:lnTo>
                  <a:pt x="8091" y="7795"/>
                </a:lnTo>
                <a:lnTo>
                  <a:pt x="8091" y="5474"/>
                </a:lnTo>
                <a:close/>
                <a:moveTo>
                  <a:pt x="8688" y="8716"/>
                </a:moveTo>
                <a:cubicBezTo>
                  <a:pt x="9016" y="8716"/>
                  <a:pt x="9281" y="8895"/>
                  <a:pt x="9281" y="9116"/>
                </a:cubicBezTo>
                <a:cubicBezTo>
                  <a:pt x="9281" y="9336"/>
                  <a:pt x="9016" y="9514"/>
                  <a:pt x="8688" y="9514"/>
                </a:cubicBezTo>
                <a:cubicBezTo>
                  <a:pt x="8359" y="9514"/>
                  <a:pt x="8091" y="9336"/>
                  <a:pt x="8091" y="9116"/>
                </a:cubicBezTo>
                <a:cubicBezTo>
                  <a:pt x="8091" y="8895"/>
                  <a:pt x="8359" y="8716"/>
                  <a:pt x="8688" y="8716"/>
                </a:cubicBezTo>
                <a:close/>
                <a:moveTo>
                  <a:pt x="10773" y="8716"/>
                </a:moveTo>
                <a:cubicBezTo>
                  <a:pt x="11102" y="8716"/>
                  <a:pt x="11369" y="8895"/>
                  <a:pt x="11369" y="9116"/>
                </a:cubicBezTo>
                <a:cubicBezTo>
                  <a:pt x="11369" y="9336"/>
                  <a:pt x="11102" y="9514"/>
                  <a:pt x="10773" y="9514"/>
                </a:cubicBezTo>
                <a:cubicBezTo>
                  <a:pt x="10444" y="9514"/>
                  <a:pt x="10177" y="9336"/>
                  <a:pt x="10177" y="9116"/>
                </a:cubicBezTo>
                <a:cubicBezTo>
                  <a:pt x="10177" y="8895"/>
                  <a:pt x="10444" y="8716"/>
                  <a:pt x="10773" y="8716"/>
                </a:cubicBezTo>
                <a:close/>
                <a:moveTo>
                  <a:pt x="12858" y="8716"/>
                </a:moveTo>
                <a:cubicBezTo>
                  <a:pt x="13187" y="8716"/>
                  <a:pt x="13454" y="8895"/>
                  <a:pt x="13454" y="9116"/>
                </a:cubicBezTo>
                <a:cubicBezTo>
                  <a:pt x="13454" y="9336"/>
                  <a:pt x="13187" y="9514"/>
                  <a:pt x="12858" y="9514"/>
                </a:cubicBezTo>
                <a:cubicBezTo>
                  <a:pt x="12530" y="9514"/>
                  <a:pt x="12265" y="9336"/>
                  <a:pt x="12265" y="9116"/>
                </a:cubicBezTo>
                <a:cubicBezTo>
                  <a:pt x="12265" y="8895"/>
                  <a:pt x="12530" y="8716"/>
                  <a:pt x="12858" y="8716"/>
                </a:cubicBezTo>
                <a:close/>
                <a:moveTo>
                  <a:pt x="10773" y="10277"/>
                </a:moveTo>
                <a:cubicBezTo>
                  <a:pt x="11801" y="10277"/>
                  <a:pt x="12768" y="10545"/>
                  <a:pt x="13495" y="11033"/>
                </a:cubicBezTo>
                <a:lnTo>
                  <a:pt x="11917" y="12093"/>
                </a:lnTo>
                <a:cubicBezTo>
                  <a:pt x="11612" y="11888"/>
                  <a:pt x="11205" y="11774"/>
                  <a:pt x="10773" y="11774"/>
                </a:cubicBezTo>
                <a:cubicBezTo>
                  <a:pt x="10341" y="11774"/>
                  <a:pt x="9934" y="11888"/>
                  <a:pt x="9628" y="12093"/>
                </a:cubicBezTo>
                <a:lnTo>
                  <a:pt x="8051" y="11033"/>
                </a:lnTo>
                <a:cubicBezTo>
                  <a:pt x="8778" y="10545"/>
                  <a:pt x="9745" y="10277"/>
                  <a:pt x="10773" y="10277"/>
                </a:cubicBezTo>
                <a:close/>
              </a:path>
            </a:pathLst>
          </a:custGeom>
          <a:solidFill>
            <a:schemeClr val="accent4">
              <a:hueOff val="-1247790"/>
              <a:lumOff val="-123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</Words>
  <Application>Microsoft Office PowerPoint</Application>
  <PresentationFormat>Custom</PresentationFormat>
  <Paragraphs>53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Helvetica Neue</vt:lpstr>
      <vt:lpstr>Helvetica Neue Medium</vt:lpstr>
      <vt:lpstr>Times Roman</vt:lpstr>
      <vt:lpstr>21_BasicWhite</vt:lpstr>
      <vt:lpstr>Smart Walker</vt:lpstr>
      <vt:lpstr>Concept</vt:lpstr>
      <vt:lpstr>Prototype</vt:lpstr>
      <vt:lpstr>Pipeline</vt:lpstr>
      <vt:lpstr>Positioning</vt:lpstr>
      <vt:lpstr>Positioning</vt:lpstr>
      <vt:lpstr>Positioning</vt:lpstr>
      <vt:lpstr>Positioning</vt:lpstr>
      <vt:lpstr>Positioning</vt:lpstr>
      <vt:lpstr>Positioning</vt:lpstr>
      <vt:lpstr>Feedback (todo)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Walker</dc:title>
  <cp:lastModifiedBy>DEVILLÉ Rembrandt</cp:lastModifiedBy>
  <cp:revision>1</cp:revision>
  <dcterms:modified xsi:type="dcterms:W3CDTF">2022-10-14T13:26:11Z</dcterms:modified>
</cp:coreProperties>
</file>