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876" r:id="rId2"/>
    <p:sldId id="891" r:id="rId3"/>
    <p:sldId id="892" r:id="rId4"/>
    <p:sldId id="893" r:id="rId5"/>
    <p:sldId id="907" r:id="rId6"/>
    <p:sldId id="898" r:id="rId7"/>
    <p:sldId id="910" r:id="rId8"/>
    <p:sldId id="900" r:id="rId9"/>
    <p:sldId id="906" r:id="rId10"/>
    <p:sldId id="902" r:id="rId11"/>
    <p:sldId id="903" r:id="rId12"/>
    <p:sldId id="904" r:id="rId13"/>
    <p:sldId id="901" r:id="rId14"/>
    <p:sldId id="905" r:id="rId15"/>
    <p:sldId id="896" r:id="rId16"/>
    <p:sldId id="909" r:id="rId17"/>
    <p:sldId id="899" r:id="rId18"/>
    <p:sldId id="908" r:id="rId19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3F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4094" autoAdjust="0"/>
  </p:normalViewPr>
  <p:slideViewPr>
    <p:cSldViewPr snapToGrid="0">
      <p:cViewPr varScale="1">
        <p:scale>
          <a:sx n="73" d="100"/>
          <a:sy n="73" d="100"/>
        </p:scale>
        <p:origin x="10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Naets" userId="df64def2-e075-4c2e-bc95-5b8bcade15f9" providerId="ADAL" clId="{58250432-99B1-4F2D-8934-F044F3F7B2C4}"/>
    <pc:docChg chg="undo custSel addSld delSld modSld sldOrd">
      <pc:chgData name="Ben Naets" userId="df64def2-e075-4c2e-bc95-5b8bcade15f9" providerId="ADAL" clId="{58250432-99B1-4F2D-8934-F044F3F7B2C4}" dt="2022-05-03T13:11:03.590" v="4297" actId="1076"/>
      <pc:docMkLst>
        <pc:docMk/>
      </pc:docMkLst>
      <pc:sldChg chg="addSp delSp modSp delAnim modAnim">
        <pc:chgData name="Ben Naets" userId="df64def2-e075-4c2e-bc95-5b8bcade15f9" providerId="ADAL" clId="{58250432-99B1-4F2D-8934-F044F3F7B2C4}" dt="2022-04-29T12:42:20.824" v="389" actId="1076"/>
        <pc:sldMkLst>
          <pc:docMk/>
          <pc:sldMk cId="3148432113" sldId="876"/>
        </pc:sldMkLst>
        <pc:spChg chg="mod">
          <ac:chgData name="Ben Naets" userId="df64def2-e075-4c2e-bc95-5b8bcade15f9" providerId="ADAL" clId="{58250432-99B1-4F2D-8934-F044F3F7B2C4}" dt="2022-04-29T12:32:50.504" v="6" actId="403"/>
          <ac:spMkLst>
            <pc:docMk/>
            <pc:sldMk cId="3148432113" sldId="876"/>
            <ac:spMk id="2" creationId="{BE7AD616-634B-4878-A2DD-ED544E1C4A10}"/>
          </ac:spMkLst>
        </pc:spChg>
        <pc:spChg chg="del topLvl">
          <ac:chgData name="Ben Naets" userId="df64def2-e075-4c2e-bc95-5b8bcade15f9" providerId="ADAL" clId="{58250432-99B1-4F2D-8934-F044F3F7B2C4}" dt="2022-04-29T12:42:14.467" v="387" actId="478"/>
          <ac:spMkLst>
            <pc:docMk/>
            <pc:sldMk cId="3148432113" sldId="876"/>
            <ac:spMk id="9" creationId="{15E6A217-2EE9-4552-B273-E4476BACE815}"/>
          </ac:spMkLst>
        </pc:spChg>
        <pc:grpChg chg="add del mod">
          <ac:chgData name="Ben Naets" userId="df64def2-e075-4c2e-bc95-5b8bcade15f9" providerId="ADAL" clId="{58250432-99B1-4F2D-8934-F044F3F7B2C4}" dt="2022-04-29T12:42:14.467" v="387" actId="478"/>
          <ac:grpSpMkLst>
            <pc:docMk/>
            <pc:sldMk cId="3148432113" sldId="876"/>
            <ac:grpSpMk id="6" creationId="{38E351CE-46C1-4CEE-AB88-ED9537904DDD}"/>
          </ac:grpSpMkLst>
        </pc:grpChg>
        <pc:picChg chg="add mod">
          <ac:chgData name="Ben Naets" userId="df64def2-e075-4c2e-bc95-5b8bcade15f9" providerId="ADAL" clId="{58250432-99B1-4F2D-8934-F044F3F7B2C4}" dt="2022-04-29T12:36:40.609" v="327" actId="1076"/>
          <ac:picMkLst>
            <pc:docMk/>
            <pc:sldMk cId="3148432113" sldId="876"/>
            <ac:picMk id="5" creationId="{9A20F877-82AE-4043-982C-B9D73940D035}"/>
          </ac:picMkLst>
        </pc:picChg>
        <pc:picChg chg="mod topLvl">
          <ac:chgData name="Ben Naets" userId="df64def2-e075-4c2e-bc95-5b8bcade15f9" providerId="ADAL" clId="{58250432-99B1-4F2D-8934-F044F3F7B2C4}" dt="2022-04-29T12:42:20.824" v="389" actId="1076"/>
          <ac:picMkLst>
            <pc:docMk/>
            <pc:sldMk cId="3148432113" sldId="876"/>
            <ac:picMk id="7" creationId="{53F9FAE6-084A-4AFE-9A71-B819A0B43858}"/>
          </ac:picMkLst>
        </pc:picChg>
      </pc:sldChg>
      <pc:sldChg chg="modSp del ord modAnim">
        <pc:chgData name="Ben Naets" userId="df64def2-e075-4c2e-bc95-5b8bcade15f9" providerId="ADAL" clId="{58250432-99B1-4F2D-8934-F044F3F7B2C4}" dt="2022-05-02T13:22:29.959" v="2651" actId="2696"/>
        <pc:sldMkLst>
          <pc:docMk/>
          <pc:sldMk cId="2631118230" sldId="889"/>
        </pc:sldMkLst>
        <pc:spChg chg="mod">
          <ac:chgData name="Ben Naets" userId="df64def2-e075-4c2e-bc95-5b8bcade15f9" providerId="ADAL" clId="{58250432-99B1-4F2D-8934-F044F3F7B2C4}" dt="2022-04-29T12:40:02.148" v="360" actId="20578"/>
          <ac:spMkLst>
            <pc:docMk/>
            <pc:sldMk cId="2631118230" sldId="889"/>
            <ac:spMk id="13" creationId="{1F4E65F8-F81F-4C30-9029-B55E6D1DBF4D}"/>
          </ac:spMkLst>
        </pc:spChg>
      </pc:sldChg>
      <pc:sldChg chg="addSp delSp modSp add delAnim modAnim">
        <pc:chgData name="Ben Naets" userId="df64def2-e075-4c2e-bc95-5b8bcade15f9" providerId="ADAL" clId="{58250432-99B1-4F2D-8934-F044F3F7B2C4}" dt="2022-05-02T21:06:20.050" v="3800"/>
        <pc:sldMkLst>
          <pc:docMk/>
          <pc:sldMk cId="523851083" sldId="891"/>
        </pc:sldMkLst>
        <pc:spChg chg="mod">
          <ac:chgData name="Ben Naets" userId="df64def2-e075-4c2e-bc95-5b8bcade15f9" providerId="ADAL" clId="{58250432-99B1-4F2D-8934-F044F3F7B2C4}" dt="2022-04-29T12:36:11.801" v="320" actId="20577"/>
          <ac:spMkLst>
            <pc:docMk/>
            <pc:sldMk cId="523851083" sldId="891"/>
            <ac:spMk id="2" creationId="{BE7AD616-634B-4878-A2DD-ED544E1C4A10}"/>
          </ac:spMkLst>
        </pc:spChg>
        <pc:spChg chg="mod">
          <ac:chgData name="Ben Naets" userId="df64def2-e075-4c2e-bc95-5b8bcade15f9" providerId="ADAL" clId="{58250432-99B1-4F2D-8934-F044F3F7B2C4}" dt="2022-05-02T21:05:26.032" v="3795" actId="20577"/>
          <ac:spMkLst>
            <pc:docMk/>
            <pc:sldMk cId="523851083" sldId="891"/>
            <ac:spMk id="3" creationId="{9518015E-B3EA-4539-8212-DC540D244362}"/>
          </ac:spMkLst>
        </pc:spChg>
        <pc:spChg chg="mod">
          <ac:chgData name="Ben Naets" userId="df64def2-e075-4c2e-bc95-5b8bcade15f9" providerId="ADAL" clId="{58250432-99B1-4F2D-8934-F044F3F7B2C4}" dt="2022-04-29T12:59:40.537" v="673" actId="1076"/>
          <ac:spMkLst>
            <pc:docMk/>
            <pc:sldMk cId="523851083" sldId="891"/>
            <ac:spMk id="6" creationId="{C0FED6CF-B4E0-4664-BD81-7E5B42FE2810}"/>
          </ac:spMkLst>
        </pc:spChg>
        <pc:spChg chg="mod">
          <ac:chgData name="Ben Naets" userId="df64def2-e075-4c2e-bc95-5b8bcade15f9" providerId="ADAL" clId="{58250432-99B1-4F2D-8934-F044F3F7B2C4}" dt="2022-04-29T12:34:15.303" v="55" actId="20577"/>
          <ac:spMkLst>
            <pc:docMk/>
            <pc:sldMk cId="523851083" sldId="891"/>
            <ac:spMk id="7" creationId="{CFF453EF-57D2-4D9B-8025-2F69830C9D03}"/>
          </ac:spMkLst>
        </pc:spChg>
        <pc:spChg chg="del">
          <ac:chgData name="Ben Naets" userId="df64def2-e075-4c2e-bc95-5b8bcade15f9" providerId="ADAL" clId="{58250432-99B1-4F2D-8934-F044F3F7B2C4}" dt="2022-04-29T13:20:30.447" v="821" actId="478"/>
          <ac:spMkLst>
            <pc:docMk/>
            <pc:sldMk cId="523851083" sldId="891"/>
            <ac:spMk id="11" creationId="{87839F0E-555C-42FE-A431-09DC89905B54}"/>
          </ac:spMkLst>
        </pc:spChg>
        <pc:spChg chg="mod">
          <ac:chgData name="Ben Naets" userId="df64def2-e075-4c2e-bc95-5b8bcade15f9" providerId="ADAL" clId="{58250432-99B1-4F2D-8934-F044F3F7B2C4}" dt="2022-04-29T12:44:01.522" v="413" actId="1076"/>
          <ac:spMkLst>
            <pc:docMk/>
            <pc:sldMk cId="523851083" sldId="891"/>
            <ac:spMk id="16" creationId="{99D2FB45-4E88-45A4-8424-D44C667D6611}"/>
          </ac:spMkLst>
        </pc:spChg>
        <pc:spChg chg="mod">
          <ac:chgData name="Ben Naets" userId="df64def2-e075-4c2e-bc95-5b8bcade15f9" providerId="ADAL" clId="{58250432-99B1-4F2D-8934-F044F3F7B2C4}" dt="2022-04-29T12:44:51.260" v="426" actId="1076"/>
          <ac:spMkLst>
            <pc:docMk/>
            <pc:sldMk cId="523851083" sldId="891"/>
            <ac:spMk id="19" creationId="{AC99B741-C2D7-4BAD-8D31-3595DD30FDE0}"/>
          </ac:spMkLst>
        </pc:spChg>
        <pc:spChg chg="mod">
          <ac:chgData name="Ben Naets" userId="df64def2-e075-4c2e-bc95-5b8bcade15f9" providerId="ADAL" clId="{58250432-99B1-4F2D-8934-F044F3F7B2C4}" dt="2022-04-29T12:43:53.051" v="411" actId="1076"/>
          <ac:spMkLst>
            <pc:docMk/>
            <pc:sldMk cId="523851083" sldId="891"/>
            <ac:spMk id="22" creationId="{89C181A1-83F1-45BA-92CB-67B19E6F7E45}"/>
          </ac:spMkLst>
        </pc:spChg>
        <pc:spChg chg="mod">
          <ac:chgData name="Ben Naets" userId="df64def2-e075-4c2e-bc95-5b8bcade15f9" providerId="ADAL" clId="{58250432-99B1-4F2D-8934-F044F3F7B2C4}" dt="2022-04-29T12:45:20.408" v="431" actId="1076"/>
          <ac:spMkLst>
            <pc:docMk/>
            <pc:sldMk cId="523851083" sldId="891"/>
            <ac:spMk id="25" creationId="{146E28FC-AECF-41AC-9868-4C5399E46C17}"/>
          </ac:spMkLst>
        </pc:spChg>
        <pc:spChg chg="mod">
          <ac:chgData name="Ben Naets" userId="df64def2-e075-4c2e-bc95-5b8bcade15f9" providerId="ADAL" clId="{58250432-99B1-4F2D-8934-F044F3F7B2C4}" dt="2022-04-29T12:42:01.727" v="384" actId="1076"/>
          <ac:spMkLst>
            <pc:docMk/>
            <pc:sldMk cId="523851083" sldId="891"/>
            <ac:spMk id="28" creationId="{A35780FF-1C7D-4D4E-9030-0FDD9FE6E76F}"/>
          </ac:spMkLst>
        </pc:spChg>
        <pc:spChg chg="add del mod">
          <ac:chgData name="Ben Naets" userId="df64def2-e075-4c2e-bc95-5b8bcade15f9" providerId="ADAL" clId="{58250432-99B1-4F2D-8934-F044F3F7B2C4}" dt="2022-04-29T12:47:24.802" v="448" actId="478"/>
          <ac:spMkLst>
            <pc:docMk/>
            <pc:sldMk cId="523851083" sldId="891"/>
            <ac:spMk id="29" creationId="{13CE09ED-741A-4989-801B-C4ED8595B389}"/>
          </ac:spMkLst>
        </pc:spChg>
        <pc:spChg chg="add del mod">
          <ac:chgData name="Ben Naets" userId="df64def2-e075-4c2e-bc95-5b8bcade15f9" providerId="ADAL" clId="{58250432-99B1-4F2D-8934-F044F3F7B2C4}" dt="2022-04-29T12:47:27.546" v="449" actId="478"/>
          <ac:spMkLst>
            <pc:docMk/>
            <pc:sldMk cId="523851083" sldId="891"/>
            <ac:spMk id="30" creationId="{C24F5599-0BE6-4BC0-800D-57724E3E34CE}"/>
          </ac:spMkLst>
        </pc:spChg>
        <pc:spChg chg="add del">
          <ac:chgData name="Ben Naets" userId="df64def2-e075-4c2e-bc95-5b8bcade15f9" providerId="ADAL" clId="{58250432-99B1-4F2D-8934-F044F3F7B2C4}" dt="2022-04-29T12:42:34.690" v="391" actId="478"/>
          <ac:spMkLst>
            <pc:docMk/>
            <pc:sldMk cId="523851083" sldId="891"/>
            <ac:spMk id="31" creationId="{D2B88F1C-99A5-4523-84F4-1B4887290510}"/>
          </ac:spMkLst>
        </pc:spChg>
        <pc:spChg chg="add del">
          <ac:chgData name="Ben Naets" userId="df64def2-e075-4c2e-bc95-5b8bcade15f9" providerId="ADAL" clId="{58250432-99B1-4F2D-8934-F044F3F7B2C4}" dt="2022-04-29T12:42:38.243" v="392" actId="478"/>
          <ac:spMkLst>
            <pc:docMk/>
            <pc:sldMk cId="523851083" sldId="891"/>
            <ac:spMk id="32" creationId="{9569D070-09A1-4BC4-854B-0229CEC0F529}"/>
          </ac:spMkLst>
        </pc:spChg>
        <pc:spChg chg="add del">
          <ac:chgData name="Ben Naets" userId="df64def2-e075-4c2e-bc95-5b8bcade15f9" providerId="ADAL" clId="{58250432-99B1-4F2D-8934-F044F3F7B2C4}" dt="2022-04-29T12:42:40.145" v="393" actId="478"/>
          <ac:spMkLst>
            <pc:docMk/>
            <pc:sldMk cId="523851083" sldId="891"/>
            <ac:spMk id="33" creationId="{C78CFBFE-7728-4672-90F2-F4890A34CF65}"/>
          </ac:spMkLst>
        </pc:spChg>
        <pc:spChg chg="add del">
          <ac:chgData name="Ben Naets" userId="df64def2-e075-4c2e-bc95-5b8bcade15f9" providerId="ADAL" clId="{58250432-99B1-4F2D-8934-F044F3F7B2C4}" dt="2022-04-29T12:42:33.090" v="390" actId="478"/>
          <ac:spMkLst>
            <pc:docMk/>
            <pc:sldMk cId="523851083" sldId="891"/>
            <ac:spMk id="34" creationId="{D6E8FBB5-D150-4A38-9A63-E902AEC12C08}"/>
          </ac:spMkLst>
        </pc:spChg>
        <pc:spChg chg="del topLvl">
          <ac:chgData name="Ben Naets" userId="df64def2-e075-4c2e-bc95-5b8bcade15f9" providerId="ADAL" clId="{58250432-99B1-4F2D-8934-F044F3F7B2C4}" dt="2022-04-29T12:47:45.011" v="452" actId="478"/>
          <ac:spMkLst>
            <pc:docMk/>
            <pc:sldMk cId="523851083" sldId="891"/>
            <ac:spMk id="37" creationId="{1D5D25EC-A734-4BC5-852C-9E9849F6B6C8}"/>
          </ac:spMkLst>
        </pc:spChg>
        <pc:spChg chg="add del mod">
          <ac:chgData name="Ben Naets" userId="df64def2-e075-4c2e-bc95-5b8bcade15f9" providerId="ADAL" clId="{58250432-99B1-4F2D-8934-F044F3F7B2C4}" dt="2022-04-29T12:51:26.860" v="482" actId="478"/>
          <ac:spMkLst>
            <pc:docMk/>
            <pc:sldMk cId="523851083" sldId="891"/>
            <ac:spMk id="41" creationId="{563F5D2D-FFA4-4112-9FD5-8C9D2F5BDCEB}"/>
          </ac:spMkLst>
        </pc:spChg>
        <pc:spChg chg="add mod">
          <ac:chgData name="Ben Naets" userId="df64def2-e075-4c2e-bc95-5b8bcade15f9" providerId="ADAL" clId="{58250432-99B1-4F2D-8934-F044F3F7B2C4}" dt="2022-05-02T09:40:04.461" v="2385" actId="1076"/>
          <ac:spMkLst>
            <pc:docMk/>
            <pc:sldMk cId="523851083" sldId="891"/>
            <ac:spMk id="45" creationId="{504C7858-C4CB-4F28-B5F3-62EB3AF48204}"/>
          </ac:spMkLst>
        </pc:spChg>
        <pc:spChg chg="add mod">
          <ac:chgData name="Ben Naets" userId="df64def2-e075-4c2e-bc95-5b8bcade15f9" providerId="ADAL" clId="{58250432-99B1-4F2D-8934-F044F3F7B2C4}" dt="2022-05-02T09:40:04.461" v="2385" actId="1076"/>
          <ac:spMkLst>
            <pc:docMk/>
            <pc:sldMk cId="523851083" sldId="891"/>
            <ac:spMk id="47" creationId="{C75401F4-4BDB-4A8E-8564-A420621843D6}"/>
          </ac:spMkLst>
        </pc:spChg>
        <pc:spChg chg="add mod">
          <ac:chgData name="Ben Naets" userId="df64def2-e075-4c2e-bc95-5b8bcade15f9" providerId="ADAL" clId="{58250432-99B1-4F2D-8934-F044F3F7B2C4}" dt="2022-05-02T09:40:04.461" v="2385" actId="1076"/>
          <ac:spMkLst>
            <pc:docMk/>
            <pc:sldMk cId="523851083" sldId="891"/>
            <ac:spMk id="49" creationId="{FE179B32-C3A1-466D-B080-2B8587BBA8C8}"/>
          </ac:spMkLst>
        </pc:spChg>
        <pc:spChg chg="add mod">
          <ac:chgData name="Ben Naets" userId="df64def2-e075-4c2e-bc95-5b8bcade15f9" providerId="ADAL" clId="{58250432-99B1-4F2D-8934-F044F3F7B2C4}" dt="2022-05-02T09:40:04.461" v="2385" actId="1076"/>
          <ac:spMkLst>
            <pc:docMk/>
            <pc:sldMk cId="523851083" sldId="891"/>
            <ac:spMk id="51" creationId="{DF6B7279-64A9-415A-860E-7A5599D55B13}"/>
          </ac:spMkLst>
        </pc:spChg>
        <pc:spChg chg="add mod">
          <ac:chgData name="Ben Naets" userId="df64def2-e075-4c2e-bc95-5b8bcade15f9" providerId="ADAL" clId="{58250432-99B1-4F2D-8934-F044F3F7B2C4}" dt="2022-05-02T09:24:28.942" v="2366" actId="571"/>
          <ac:spMkLst>
            <pc:docMk/>
            <pc:sldMk cId="523851083" sldId="891"/>
            <ac:spMk id="52" creationId="{4E6DB2AB-A183-488C-A929-08D67513F545}"/>
          </ac:spMkLst>
        </pc:spChg>
        <pc:spChg chg="add mod">
          <ac:chgData name="Ben Naets" userId="df64def2-e075-4c2e-bc95-5b8bcade15f9" providerId="ADAL" clId="{58250432-99B1-4F2D-8934-F044F3F7B2C4}" dt="2022-05-02T09:40:04.461" v="2385" actId="1076"/>
          <ac:spMkLst>
            <pc:docMk/>
            <pc:sldMk cId="523851083" sldId="891"/>
            <ac:spMk id="55" creationId="{60D6E265-AE5E-4641-95E7-128B4C98EFCE}"/>
          </ac:spMkLst>
        </pc:spChg>
        <pc:spChg chg="add mod">
          <ac:chgData name="Ben Naets" userId="df64def2-e075-4c2e-bc95-5b8bcade15f9" providerId="ADAL" clId="{58250432-99B1-4F2D-8934-F044F3F7B2C4}" dt="2022-05-02T09:40:04.461" v="2385" actId="1076"/>
          <ac:spMkLst>
            <pc:docMk/>
            <pc:sldMk cId="523851083" sldId="891"/>
            <ac:spMk id="57" creationId="{011A9A6D-CFA8-431B-B6C1-1C3B4BF56CBA}"/>
          </ac:spMkLst>
        </pc:spChg>
        <pc:spChg chg="add del mod">
          <ac:chgData name="Ben Naets" userId="df64def2-e075-4c2e-bc95-5b8bcade15f9" providerId="ADAL" clId="{58250432-99B1-4F2D-8934-F044F3F7B2C4}" dt="2022-04-29T12:54:46.744" v="542" actId="478"/>
          <ac:spMkLst>
            <pc:docMk/>
            <pc:sldMk cId="523851083" sldId="891"/>
            <ac:spMk id="59" creationId="{3D138605-8D6D-44A7-AC2E-BD8A3777CF51}"/>
          </ac:spMkLst>
        </pc:spChg>
        <pc:spChg chg="add mod">
          <ac:chgData name="Ben Naets" userId="df64def2-e075-4c2e-bc95-5b8bcade15f9" providerId="ADAL" clId="{58250432-99B1-4F2D-8934-F044F3F7B2C4}" dt="2022-05-02T09:40:04.461" v="2385" actId="1076"/>
          <ac:spMkLst>
            <pc:docMk/>
            <pc:sldMk cId="523851083" sldId="891"/>
            <ac:spMk id="61" creationId="{0917E77A-4F86-4520-A685-46420C1E3E78}"/>
          </ac:spMkLst>
        </pc:spChg>
        <pc:spChg chg="add del mod">
          <ac:chgData name="Ben Naets" userId="df64def2-e075-4c2e-bc95-5b8bcade15f9" providerId="ADAL" clId="{58250432-99B1-4F2D-8934-F044F3F7B2C4}" dt="2022-04-29T12:54:49.082" v="543" actId="478"/>
          <ac:spMkLst>
            <pc:docMk/>
            <pc:sldMk cId="523851083" sldId="891"/>
            <ac:spMk id="63" creationId="{949ACBDF-ACE6-4A06-BEA4-10F04D8C3E15}"/>
          </ac:spMkLst>
        </pc:spChg>
        <pc:spChg chg="add del mod">
          <ac:chgData name="Ben Naets" userId="df64def2-e075-4c2e-bc95-5b8bcade15f9" providerId="ADAL" clId="{58250432-99B1-4F2D-8934-F044F3F7B2C4}" dt="2022-04-29T12:51:34.842" v="485" actId="478"/>
          <ac:spMkLst>
            <pc:docMk/>
            <pc:sldMk cId="523851083" sldId="891"/>
            <ac:spMk id="64" creationId="{988E09D1-C87D-427A-80F5-F1527B71B0B8}"/>
          </ac:spMkLst>
        </pc:spChg>
        <pc:spChg chg="add del mod">
          <ac:chgData name="Ben Naets" userId="df64def2-e075-4c2e-bc95-5b8bcade15f9" providerId="ADAL" clId="{58250432-99B1-4F2D-8934-F044F3F7B2C4}" dt="2022-04-29T12:51:29.010" v="483" actId="478"/>
          <ac:spMkLst>
            <pc:docMk/>
            <pc:sldMk cId="523851083" sldId="891"/>
            <ac:spMk id="65" creationId="{031ED4C9-30B3-4F6A-B213-2DFAD1C53672}"/>
          </ac:spMkLst>
        </pc:spChg>
        <pc:spChg chg="add mod">
          <ac:chgData name="Ben Naets" userId="df64def2-e075-4c2e-bc95-5b8bcade15f9" providerId="ADAL" clId="{58250432-99B1-4F2D-8934-F044F3F7B2C4}" dt="2022-05-02T09:40:04.461" v="2385" actId="1076"/>
          <ac:spMkLst>
            <pc:docMk/>
            <pc:sldMk cId="523851083" sldId="891"/>
            <ac:spMk id="67" creationId="{6482E736-BC56-4433-B22D-1E9EB7AA6857}"/>
          </ac:spMkLst>
        </pc:spChg>
        <pc:spChg chg="add mod">
          <ac:chgData name="Ben Naets" userId="df64def2-e075-4c2e-bc95-5b8bcade15f9" providerId="ADAL" clId="{58250432-99B1-4F2D-8934-F044F3F7B2C4}" dt="2022-05-02T09:40:04.461" v="2385" actId="1076"/>
          <ac:spMkLst>
            <pc:docMk/>
            <pc:sldMk cId="523851083" sldId="891"/>
            <ac:spMk id="68" creationId="{3F206BE2-EE78-41E8-8511-F5FB76EBCB6F}"/>
          </ac:spMkLst>
        </pc:spChg>
        <pc:spChg chg="add mod">
          <ac:chgData name="Ben Naets" userId="df64def2-e075-4c2e-bc95-5b8bcade15f9" providerId="ADAL" clId="{58250432-99B1-4F2D-8934-F044F3F7B2C4}" dt="2022-05-02T09:40:04.461" v="2385" actId="1076"/>
          <ac:spMkLst>
            <pc:docMk/>
            <pc:sldMk cId="523851083" sldId="891"/>
            <ac:spMk id="69" creationId="{AE486FE4-C6BD-4115-A437-595CCC42AC02}"/>
          </ac:spMkLst>
        </pc:spChg>
        <pc:spChg chg="add mod">
          <ac:chgData name="Ben Naets" userId="df64def2-e075-4c2e-bc95-5b8bcade15f9" providerId="ADAL" clId="{58250432-99B1-4F2D-8934-F044F3F7B2C4}" dt="2022-05-02T09:40:04.461" v="2385" actId="1076"/>
          <ac:spMkLst>
            <pc:docMk/>
            <pc:sldMk cId="523851083" sldId="891"/>
            <ac:spMk id="70" creationId="{09947C9C-A705-4798-85C9-C3A354F3B99B}"/>
          </ac:spMkLst>
        </pc:spChg>
        <pc:spChg chg="add mod">
          <ac:chgData name="Ben Naets" userId="df64def2-e075-4c2e-bc95-5b8bcade15f9" providerId="ADAL" clId="{58250432-99B1-4F2D-8934-F044F3F7B2C4}" dt="2022-05-02T09:40:04.461" v="2385" actId="1076"/>
          <ac:spMkLst>
            <pc:docMk/>
            <pc:sldMk cId="523851083" sldId="891"/>
            <ac:spMk id="73" creationId="{66A7C1F5-4696-4DEC-BFFE-3148F7B83418}"/>
          </ac:spMkLst>
        </pc:spChg>
        <pc:spChg chg="add mod">
          <ac:chgData name="Ben Naets" userId="df64def2-e075-4c2e-bc95-5b8bcade15f9" providerId="ADAL" clId="{58250432-99B1-4F2D-8934-F044F3F7B2C4}" dt="2022-05-02T09:40:04.461" v="2385" actId="1076"/>
          <ac:spMkLst>
            <pc:docMk/>
            <pc:sldMk cId="523851083" sldId="891"/>
            <ac:spMk id="75" creationId="{1F006CFF-E42B-477E-8DA5-92385C01288F}"/>
          </ac:spMkLst>
        </pc:spChg>
        <pc:spChg chg="add mod">
          <ac:chgData name="Ben Naets" userId="df64def2-e075-4c2e-bc95-5b8bcade15f9" providerId="ADAL" clId="{58250432-99B1-4F2D-8934-F044F3F7B2C4}" dt="2022-04-29T12:56:29.324" v="587" actId="571"/>
          <ac:spMkLst>
            <pc:docMk/>
            <pc:sldMk cId="523851083" sldId="891"/>
            <ac:spMk id="79" creationId="{E91B21C5-7D52-401B-8093-288CE03B148F}"/>
          </ac:spMkLst>
        </pc:spChg>
        <pc:spChg chg="add mod">
          <ac:chgData name="Ben Naets" userId="df64def2-e075-4c2e-bc95-5b8bcade15f9" providerId="ADAL" clId="{58250432-99B1-4F2D-8934-F044F3F7B2C4}" dt="2022-05-02T09:40:04.461" v="2385" actId="1076"/>
          <ac:spMkLst>
            <pc:docMk/>
            <pc:sldMk cId="523851083" sldId="891"/>
            <ac:spMk id="80" creationId="{3E0313EC-871D-44BD-B913-27B12DAAFFD4}"/>
          </ac:spMkLst>
        </pc:spChg>
        <pc:spChg chg="add mod">
          <ac:chgData name="Ben Naets" userId="df64def2-e075-4c2e-bc95-5b8bcade15f9" providerId="ADAL" clId="{58250432-99B1-4F2D-8934-F044F3F7B2C4}" dt="2022-05-02T09:40:04.461" v="2385" actId="1076"/>
          <ac:spMkLst>
            <pc:docMk/>
            <pc:sldMk cId="523851083" sldId="891"/>
            <ac:spMk id="81" creationId="{EE69BBB7-4833-4157-9409-A7711B8AF605}"/>
          </ac:spMkLst>
        </pc:spChg>
        <pc:spChg chg="add mod">
          <ac:chgData name="Ben Naets" userId="df64def2-e075-4c2e-bc95-5b8bcade15f9" providerId="ADAL" clId="{58250432-99B1-4F2D-8934-F044F3F7B2C4}" dt="2022-05-02T09:40:04.461" v="2385" actId="1076"/>
          <ac:spMkLst>
            <pc:docMk/>
            <pc:sldMk cId="523851083" sldId="891"/>
            <ac:spMk id="82" creationId="{C9FA12CA-C1BC-43EE-855A-C7E0F8670A25}"/>
          </ac:spMkLst>
        </pc:spChg>
        <pc:grpChg chg="add mod">
          <ac:chgData name="Ben Naets" userId="df64def2-e075-4c2e-bc95-5b8bcade15f9" providerId="ADAL" clId="{58250432-99B1-4F2D-8934-F044F3F7B2C4}" dt="2022-04-29T12:59:12.729" v="660" actId="1037"/>
          <ac:grpSpMkLst>
            <pc:docMk/>
            <pc:sldMk cId="523851083" sldId="891"/>
            <ac:grpSpMk id="14" creationId="{1FAD682C-76D1-41CA-BD5A-90CFEB5B4704}"/>
          </ac:grpSpMkLst>
        </pc:grpChg>
        <pc:grpChg chg="add mod">
          <ac:chgData name="Ben Naets" userId="df64def2-e075-4c2e-bc95-5b8bcade15f9" providerId="ADAL" clId="{58250432-99B1-4F2D-8934-F044F3F7B2C4}" dt="2022-04-29T12:59:12.729" v="660" actId="1037"/>
          <ac:grpSpMkLst>
            <pc:docMk/>
            <pc:sldMk cId="523851083" sldId="891"/>
            <ac:grpSpMk id="17" creationId="{8F537C13-88CB-4F98-ADCD-1331C4D7ACF8}"/>
          </ac:grpSpMkLst>
        </pc:grpChg>
        <pc:grpChg chg="add mod">
          <ac:chgData name="Ben Naets" userId="df64def2-e075-4c2e-bc95-5b8bcade15f9" providerId="ADAL" clId="{58250432-99B1-4F2D-8934-F044F3F7B2C4}" dt="2022-04-29T12:59:12.729" v="660" actId="1037"/>
          <ac:grpSpMkLst>
            <pc:docMk/>
            <pc:sldMk cId="523851083" sldId="891"/>
            <ac:grpSpMk id="20" creationId="{7BB5FF1F-C9BA-4BA5-9453-E320D7563C96}"/>
          </ac:grpSpMkLst>
        </pc:grpChg>
        <pc:grpChg chg="add mod">
          <ac:chgData name="Ben Naets" userId="df64def2-e075-4c2e-bc95-5b8bcade15f9" providerId="ADAL" clId="{58250432-99B1-4F2D-8934-F044F3F7B2C4}" dt="2022-04-29T12:59:12.729" v="660" actId="1037"/>
          <ac:grpSpMkLst>
            <pc:docMk/>
            <pc:sldMk cId="523851083" sldId="891"/>
            <ac:grpSpMk id="23" creationId="{EDFC1C16-2632-4C16-9A3A-D143A052C787}"/>
          </ac:grpSpMkLst>
        </pc:grpChg>
        <pc:grpChg chg="add del mod">
          <ac:chgData name="Ben Naets" userId="df64def2-e075-4c2e-bc95-5b8bcade15f9" providerId="ADAL" clId="{58250432-99B1-4F2D-8934-F044F3F7B2C4}" dt="2022-04-29T12:43:05.635" v="396" actId="478"/>
          <ac:grpSpMkLst>
            <pc:docMk/>
            <pc:sldMk cId="523851083" sldId="891"/>
            <ac:grpSpMk id="26" creationId="{B6384CCA-40A2-496F-BDD8-44CDAA13FE7E}"/>
          </ac:grpSpMkLst>
        </pc:grpChg>
        <pc:grpChg chg="add del mod">
          <ac:chgData name="Ben Naets" userId="df64def2-e075-4c2e-bc95-5b8bcade15f9" providerId="ADAL" clId="{58250432-99B1-4F2D-8934-F044F3F7B2C4}" dt="2022-04-29T12:47:29.011" v="451" actId="478"/>
          <ac:grpSpMkLst>
            <pc:docMk/>
            <pc:sldMk cId="523851083" sldId="891"/>
            <ac:grpSpMk id="35" creationId="{FFCBE2B7-06C3-4C13-9986-197EA317104F}"/>
          </ac:grpSpMkLst>
        </pc:grpChg>
        <pc:grpChg chg="add mod">
          <ac:chgData name="Ben Naets" userId="df64def2-e075-4c2e-bc95-5b8bcade15f9" providerId="ADAL" clId="{58250432-99B1-4F2D-8934-F044F3F7B2C4}" dt="2022-04-29T12:46:39.648" v="442" actId="571"/>
          <ac:grpSpMkLst>
            <pc:docMk/>
            <pc:sldMk cId="523851083" sldId="891"/>
            <ac:grpSpMk id="38" creationId="{181AEC89-7EB3-4CE2-AD2E-FAA2B2562BC7}"/>
          </ac:grpSpMkLst>
        </pc:grpChg>
        <pc:picChg chg="del">
          <ac:chgData name="Ben Naets" userId="df64def2-e075-4c2e-bc95-5b8bcade15f9" providerId="ADAL" clId="{58250432-99B1-4F2D-8934-F044F3F7B2C4}" dt="2022-04-29T12:36:23.634" v="322" actId="478"/>
          <ac:picMkLst>
            <pc:docMk/>
            <pc:sldMk cId="523851083" sldId="891"/>
            <ac:picMk id="10" creationId="{50712002-B77B-4749-8E55-A86DCC85B246}"/>
          </ac:picMkLst>
        </pc:picChg>
        <pc:picChg chg="del">
          <ac:chgData name="Ben Naets" userId="df64def2-e075-4c2e-bc95-5b8bcade15f9" providerId="ADAL" clId="{58250432-99B1-4F2D-8934-F044F3F7B2C4}" dt="2022-04-29T12:36:22.845" v="321" actId="478"/>
          <ac:picMkLst>
            <pc:docMk/>
            <pc:sldMk cId="523851083" sldId="891"/>
            <ac:picMk id="12" creationId="{DD452A57-D7CD-4330-8D48-C0F5434EE25C}"/>
          </ac:picMkLst>
        </pc:picChg>
        <pc:picChg chg="add del">
          <ac:chgData name="Ben Naets" userId="df64def2-e075-4c2e-bc95-5b8bcade15f9" providerId="ADAL" clId="{58250432-99B1-4F2D-8934-F044F3F7B2C4}" dt="2022-04-29T12:36:28.073" v="324"/>
          <ac:picMkLst>
            <pc:docMk/>
            <pc:sldMk cId="523851083" sldId="891"/>
            <ac:picMk id="13" creationId="{511259DC-62D9-4F48-BB4A-F5812B28EC5A}"/>
          </ac:picMkLst>
        </pc:picChg>
        <pc:picChg chg="mod">
          <ac:chgData name="Ben Naets" userId="df64def2-e075-4c2e-bc95-5b8bcade15f9" providerId="ADAL" clId="{58250432-99B1-4F2D-8934-F044F3F7B2C4}" dt="2022-04-29T12:43:58.211" v="412" actId="14100"/>
          <ac:picMkLst>
            <pc:docMk/>
            <pc:sldMk cId="523851083" sldId="891"/>
            <ac:picMk id="15" creationId="{EAE12651-DB07-4585-95E9-01F4C57624FB}"/>
          </ac:picMkLst>
        </pc:picChg>
        <pc:picChg chg="mod">
          <ac:chgData name="Ben Naets" userId="df64def2-e075-4c2e-bc95-5b8bcade15f9" providerId="ADAL" clId="{58250432-99B1-4F2D-8934-F044F3F7B2C4}" dt="2022-04-29T12:44:35.716" v="422" actId="14100"/>
          <ac:picMkLst>
            <pc:docMk/>
            <pc:sldMk cId="523851083" sldId="891"/>
            <ac:picMk id="18" creationId="{35FC49B2-D316-4B4F-AA33-A3E03CB56D69}"/>
          </ac:picMkLst>
        </pc:picChg>
        <pc:picChg chg="mod">
          <ac:chgData name="Ben Naets" userId="df64def2-e075-4c2e-bc95-5b8bcade15f9" providerId="ADAL" clId="{58250432-99B1-4F2D-8934-F044F3F7B2C4}" dt="2022-04-29T12:43:45.507" v="409" actId="14100"/>
          <ac:picMkLst>
            <pc:docMk/>
            <pc:sldMk cId="523851083" sldId="891"/>
            <ac:picMk id="21" creationId="{512C7262-9104-47D8-AAE7-BC5BC331DA3C}"/>
          </ac:picMkLst>
        </pc:picChg>
        <pc:picChg chg="mod">
          <ac:chgData name="Ben Naets" userId="df64def2-e075-4c2e-bc95-5b8bcade15f9" providerId="ADAL" clId="{58250432-99B1-4F2D-8934-F044F3F7B2C4}" dt="2022-04-29T12:45:17.028" v="430" actId="1076"/>
          <ac:picMkLst>
            <pc:docMk/>
            <pc:sldMk cId="523851083" sldId="891"/>
            <ac:picMk id="24" creationId="{B8D3C7FB-1C39-4E38-A23E-D0164929AE48}"/>
          </ac:picMkLst>
        </pc:picChg>
        <pc:picChg chg="del topLvl">
          <ac:chgData name="Ben Naets" userId="df64def2-e075-4c2e-bc95-5b8bcade15f9" providerId="ADAL" clId="{58250432-99B1-4F2D-8934-F044F3F7B2C4}" dt="2022-04-29T12:47:29.011" v="451" actId="478"/>
          <ac:picMkLst>
            <pc:docMk/>
            <pc:sldMk cId="523851083" sldId="891"/>
            <ac:picMk id="36" creationId="{42AE7737-6867-487F-A876-16A6F154B58B}"/>
          </ac:picMkLst>
        </pc:picChg>
        <pc:picChg chg="add mod">
          <ac:chgData name="Ben Naets" userId="df64def2-e075-4c2e-bc95-5b8bcade15f9" providerId="ADAL" clId="{58250432-99B1-4F2D-8934-F044F3F7B2C4}" dt="2022-05-02T09:40:04.461" v="2385" actId="1076"/>
          <ac:picMkLst>
            <pc:docMk/>
            <pc:sldMk cId="523851083" sldId="891"/>
            <ac:picMk id="42" creationId="{45C9E9B7-1CB4-4203-A99E-B9F7A44D892F}"/>
          </ac:picMkLst>
        </pc:picChg>
        <pc:picChg chg="add mod">
          <ac:chgData name="Ben Naets" userId="df64def2-e075-4c2e-bc95-5b8bcade15f9" providerId="ADAL" clId="{58250432-99B1-4F2D-8934-F044F3F7B2C4}" dt="2022-05-02T09:40:04.461" v="2385" actId="1076"/>
          <ac:picMkLst>
            <pc:docMk/>
            <pc:sldMk cId="523851083" sldId="891"/>
            <ac:picMk id="43" creationId="{375A8A54-FAE1-4187-9240-2ED78DB8ED4C}"/>
          </ac:picMkLst>
        </pc:picChg>
        <pc:picChg chg="add mod">
          <ac:chgData name="Ben Naets" userId="df64def2-e075-4c2e-bc95-5b8bcade15f9" providerId="ADAL" clId="{58250432-99B1-4F2D-8934-F044F3F7B2C4}" dt="2022-05-02T09:40:04.461" v="2385" actId="1076"/>
          <ac:picMkLst>
            <pc:docMk/>
            <pc:sldMk cId="523851083" sldId="891"/>
            <ac:picMk id="44" creationId="{3C2926C6-BD7A-433A-8E4C-D418E4B214BD}"/>
          </ac:picMkLst>
        </pc:picChg>
        <pc:picChg chg="add mod">
          <ac:chgData name="Ben Naets" userId="df64def2-e075-4c2e-bc95-5b8bcade15f9" providerId="ADAL" clId="{58250432-99B1-4F2D-8934-F044F3F7B2C4}" dt="2022-05-02T09:40:04.461" v="2385" actId="1076"/>
          <ac:picMkLst>
            <pc:docMk/>
            <pc:sldMk cId="523851083" sldId="891"/>
            <ac:picMk id="46" creationId="{C2160982-2A24-4450-8F6D-4CE966171D42}"/>
          </ac:picMkLst>
        </pc:picChg>
        <pc:picChg chg="add mod">
          <ac:chgData name="Ben Naets" userId="df64def2-e075-4c2e-bc95-5b8bcade15f9" providerId="ADAL" clId="{58250432-99B1-4F2D-8934-F044F3F7B2C4}" dt="2022-05-02T09:40:04.461" v="2385" actId="1076"/>
          <ac:picMkLst>
            <pc:docMk/>
            <pc:sldMk cId="523851083" sldId="891"/>
            <ac:picMk id="48" creationId="{C0EFBE1B-525C-48B8-9028-068E84A4AE0A}"/>
          </ac:picMkLst>
        </pc:picChg>
        <pc:picChg chg="add del mod">
          <ac:chgData name="Ben Naets" userId="df64def2-e075-4c2e-bc95-5b8bcade15f9" providerId="ADAL" clId="{58250432-99B1-4F2D-8934-F044F3F7B2C4}" dt="2022-04-29T12:53:20.822" v="525" actId="478"/>
          <ac:picMkLst>
            <pc:docMk/>
            <pc:sldMk cId="523851083" sldId="891"/>
            <ac:picMk id="50" creationId="{5EBFBA2B-6EF7-4147-BB40-49D29DB6DE3B}"/>
          </ac:picMkLst>
        </pc:picChg>
        <pc:picChg chg="add mod">
          <ac:chgData name="Ben Naets" userId="df64def2-e075-4c2e-bc95-5b8bcade15f9" providerId="ADAL" clId="{58250432-99B1-4F2D-8934-F044F3F7B2C4}" dt="2022-05-02T07:56:02.482" v="1417" actId="1076"/>
          <ac:picMkLst>
            <pc:docMk/>
            <pc:sldMk cId="523851083" sldId="891"/>
            <ac:picMk id="50" creationId="{96BA896D-32A9-44BF-893C-15C6F8DD16BB}"/>
          </ac:picMkLst>
        </pc:picChg>
        <pc:picChg chg="add del mod">
          <ac:chgData name="Ben Naets" userId="df64def2-e075-4c2e-bc95-5b8bcade15f9" providerId="ADAL" clId="{58250432-99B1-4F2D-8934-F044F3F7B2C4}" dt="2022-04-29T12:55:25.221" v="569" actId="478"/>
          <ac:picMkLst>
            <pc:docMk/>
            <pc:sldMk cId="523851083" sldId="891"/>
            <ac:picMk id="52" creationId="{7B3491D8-D0E0-411D-AC36-85867C5CDD66}"/>
          </ac:picMkLst>
        </pc:picChg>
        <pc:picChg chg="add mod modCrop">
          <ac:chgData name="Ben Naets" userId="df64def2-e075-4c2e-bc95-5b8bcade15f9" providerId="ADAL" clId="{58250432-99B1-4F2D-8934-F044F3F7B2C4}" dt="2022-05-02T09:40:33.046" v="2390" actId="1076"/>
          <ac:picMkLst>
            <pc:docMk/>
            <pc:sldMk cId="523851083" sldId="891"/>
            <ac:picMk id="53" creationId="{F5CE99DE-2E93-4061-9829-2C9D55C19E15}"/>
          </ac:picMkLst>
        </pc:picChg>
        <pc:picChg chg="add del mod">
          <ac:chgData name="Ben Naets" userId="df64def2-e075-4c2e-bc95-5b8bcade15f9" providerId="ADAL" clId="{58250432-99B1-4F2D-8934-F044F3F7B2C4}" dt="2022-04-29T12:55:25.221" v="569" actId="478"/>
          <ac:picMkLst>
            <pc:docMk/>
            <pc:sldMk cId="523851083" sldId="891"/>
            <ac:picMk id="53" creationId="{FA0B0BFF-FF5E-4F13-8ACD-91753311F3C2}"/>
          </ac:picMkLst>
        </pc:picChg>
        <pc:picChg chg="add del mod">
          <ac:chgData name="Ben Naets" userId="df64def2-e075-4c2e-bc95-5b8bcade15f9" providerId="ADAL" clId="{58250432-99B1-4F2D-8934-F044F3F7B2C4}" dt="2022-04-29T12:55:43.202" v="576" actId="478"/>
          <ac:picMkLst>
            <pc:docMk/>
            <pc:sldMk cId="523851083" sldId="891"/>
            <ac:picMk id="54" creationId="{AEEDDBAF-E023-4C75-80FE-C39EF6A1398E}"/>
          </ac:picMkLst>
        </pc:picChg>
        <pc:picChg chg="add del mod">
          <ac:chgData name="Ben Naets" userId="df64def2-e075-4c2e-bc95-5b8bcade15f9" providerId="ADAL" clId="{58250432-99B1-4F2D-8934-F044F3F7B2C4}" dt="2022-05-02T09:25:09.459" v="2371" actId="478"/>
          <ac:picMkLst>
            <pc:docMk/>
            <pc:sldMk cId="523851083" sldId="891"/>
            <ac:picMk id="54" creationId="{F3A9B466-DB23-40F1-8C7B-FB891018C81B}"/>
          </ac:picMkLst>
        </pc:picChg>
        <pc:picChg chg="add mod">
          <ac:chgData name="Ben Naets" userId="df64def2-e075-4c2e-bc95-5b8bcade15f9" providerId="ADAL" clId="{58250432-99B1-4F2D-8934-F044F3F7B2C4}" dt="2022-05-02T09:40:04.461" v="2385" actId="1076"/>
          <ac:picMkLst>
            <pc:docMk/>
            <pc:sldMk cId="523851083" sldId="891"/>
            <ac:picMk id="56" creationId="{66C39032-35FB-4649-A9E1-C2DA20CF9A10}"/>
          </ac:picMkLst>
        </pc:picChg>
        <pc:picChg chg="add del mod">
          <ac:chgData name="Ben Naets" userId="df64def2-e075-4c2e-bc95-5b8bcade15f9" providerId="ADAL" clId="{58250432-99B1-4F2D-8934-F044F3F7B2C4}" dt="2022-04-29T12:54:46.744" v="542" actId="478"/>
          <ac:picMkLst>
            <pc:docMk/>
            <pc:sldMk cId="523851083" sldId="891"/>
            <ac:picMk id="58" creationId="{9080173C-F444-412F-A532-DBC9BBA6DCD5}"/>
          </ac:picMkLst>
        </pc:picChg>
        <pc:picChg chg="add del mod">
          <ac:chgData name="Ben Naets" userId="df64def2-e075-4c2e-bc95-5b8bcade15f9" providerId="ADAL" clId="{58250432-99B1-4F2D-8934-F044F3F7B2C4}" dt="2022-05-02T09:25:08.807" v="2370" actId="478"/>
          <ac:picMkLst>
            <pc:docMk/>
            <pc:sldMk cId="523851083" sldId="891"/>
            <ac:picMk id="58" creationId="{B5A0CE62-2DE5-4E7E-BDD1-D4C5B8720841}"/>
          </ac:picMkLst>
        </pc:picChg>
        <pc:picChg chg="add mod">
          <ac:chgData name="Ben Naets" userId="df64def2-e075-4c2e-bc95-5b8bcade15f9" providerId="ADAL" clId="{58250432-99B1-4F2D-8934-F044F3F7B2C4}" dt="2022-05-02T09:40:04.461" v="2385" actId="1076"/>
          <ac:picMkLst>
            <pc:docMk/>
            <pc:sldMk cId="523851083" sldId="891"/>
            <ac:picMk id="60" creationId="{7F9A3CA2-D6F6-4CD3-9D9A-575DCC3F1A47}"/>
          </ac:picMkLst>
        </pc:picChg>
        <pc:picChg chg="add del mod">
          <ac:chgData name="Ben Naets" userId="df64def2-e075-4c2e-bc95-5b8bcade15f9" providerId="ADAL" clId="{58250432-99B1-4F2D-8934-F044F3F7B2C4}" dt="2022-04-29T12:54:49.082" v="543" actId="478"/>
          <ac:picMkLst>
            <pc:docMk/>
            <pc:sldMk cId="523851083" sldId="891"/>
            <ac:picMk id="62" creationId="{270F05DA-99A5-4A38-84E1-4BB679D0BD08}"/>
          </ac:picMkLst>
        </pc:picChg>
        <pc:picChg chg="add mod">
          <ac:chgData name="Ben Naets" userId="df64def2-e075-4c2e-bc95-5b8bcade15f9" providerId="ADAL" clId="{58250432-99B1-4F2D-8934-F044F3F7B2C4}" dt="2022-05-02T09:40:04.461" v="2385" actId="1076"/>
          <ac:picMkLst>
            <pc:docMk/>
            <pc:sldMk cId="523851083" sldId="891"/>
            <ac:picMk id="66" creationId="{36239CE8-EA56-4E16-A692-0C37A94CF745}"/>
          </ac:picMkLst>
        </pc:picChg>
        <pc:picChg chg="add mod">
          <ac:chgData name="Ben Naets" userId="df64def2-e075-4c2e-bc95-5b8bcade15f9" providerId="ADAL" clId="{58250432-99B1-4F2D-8934-F044F3F7B2C4}" dt="2022-05-02T09:40:04.461" v="2385" actId="1076"/>
          <ac:picMkLst>
            <pc:docMk/>
            <pc:sldMk cId="523851083" sldId="891"/>
            <ac:picMk id="71" creationId="{EFD023B4-EE07-466D-B8EA-B30E059413F8}"/>
          </ac:picMkLst>
        </pc:picChg>
        <pc:picChg chg="add mod">
          <ac:chgData name="Ben Naets" userId="df64def2-e075-4c2e-bc95-5b8bcade15f9" providerId="ADAL" clId="{58250432-99B1-4F2D-8934-F044F3F7B2C4}" dt="2022-05-02T09:40:04.461" v="2385" actId="1076"/>
          <ac:picMkLst>
            <pc:docMk/>
            <pc:sldMk cId="523851083" sldId="891"/>
            <ac:picMk id="72" creationId="{BB25297E-F43E-49E3-90CD-F2243DFF4E5D}"/>
          </ac:picMkLst>
        </pc:picChg>
        <pc:picChg chg="add mod">
          <ac:chgData name="Ben Naets" userId="df64def2-e075-4c2e-bc95-5b8bcade15f9" providerId="ADAL" clId="{58250432-99B1-4F2D-8934-F044F3F7B2C4}" dt="2022-05-02T09:40:04.461" v="2385" actId="1076"/>
          <ac:picMkLst>
            <pc:docMk/>
            <pc:sldMk cId="523851083" sldId="891"/>
            <ac:picMk id="74" creationId="{521A42CD-2501-444B-9DDC-55BB847736FF}"/>
          </ac:picMkLst>
        </pc:picChg>
        <pc:picChg chg="add mod ord">
          <ac:chgData name="Ben Naets" userId="df64def2-e075-4c2e-bc95-5b8bcade15f9" providerId="ADAL" clId="{58250432-99B1-4F2D-8934-F044F3F7B2C4}" dt="2022-05-02T09:40:04.461" v="2385" actId="1076"/>
          <ac:picMkLst>
            <pc:docMk/>
            <pc:sldMk cId="523851083" sldId="891"/>
            <ac:picMk id="76" creationId="{C3067930-91C1-4E9B-BB51-3D3AB9CC7457}"/>
          </ac:picMkLst>
        </pc:picChg>
        <pc:picChg chg="add mod">
          <ac:chgData name="Ben Naets" userId="df64def2-e075-4c2e-bc95-5b8bcade15f9" providerId="ADAL" clId="{58250432-99B1-4F2D-8934-F044F3F7B2C4}" dt="2022-05-02T09:40:04.461" v="2385" actId="1076"/>
          <ac:picMkLst>
            <pc:docMk/>
            <pc:sldMk cId="523851083" sldId="891"/>
            <ac:picMk id="77" creationId="{E6FA0382-D74B-4795-B49F-31CF158C42DF}"/>
          </ac:picMkLst>
        </pc:picChg>
        <pc:picChg chg="add mod ord">
          <ac:chgData name="Ben Naets" userId="df64def2-e075-4c2e-bc95-5b8bcade15f9" providerId="ADAL" clId="{58250432-99B1-4F2D-8934-F044F3F7B2C4}" dt="2022-05-02T09:40:04.461" v="2385" actId="1076"/>
          <ac:picMkLst>
            <pc:docMk/>
            <pc:sldMk cId="523851083" sldId="891"/>
            <ac:picMk id="78" creationId="{2692D041-66F4-48C5-886D-69736EE7E22E}"/>
          </ac:picMkLst>
        </pc:picChg>
        <pc:cxnChg chg="add del mod">
          <ac:chgData name="Ben Naets" userId="df64def2-e075-4c2e-bc95-5b8bcade15f9" providerId="ADAL" clId="{58250432-99B1-4F2D-8934-F044F3F7B2C4}" dt="2022-05-02T21:03:44.371" v="3785" actId="478"/>
          <ac:cxnSpMkLst>
            <pc:docMk/>
            <pc:sldMk cId="523851083" sldId="891"/>
            <ac:cxnSpMk id="8" creationId="{40592460-2363-41ED-AA08-2C85A56C5B6C}"/>
          </ac:cxnSpMkLst>
        </pc:cxnChg>
        <pc:cxnChg chg="add del mod">
          <ac:chgData name="Ben Naets" userId="df64def2-e075-4c2e-bc95-5b8bcade15f9" providerId="ADAL" clId="{58250432-99B1-4F2D-8934-F044F3F7B2C4}" dt="2022-05-02T21:04:01.817" v="3788" actId="478"/>
          <ac:cxnSpMkLst>
            <pc:docMk/>
            <pc:sldMk cId="523851083" sldId="891"/>
            <ac:cxnSpMk id="10" creationId="{0387DC24-0493-40E5-912F-46E76752ECA5}"/>
          </ac:cxnSpMkLst>
        </pc:cxnChg>
      </pc:sldChg>
      <pc:sldChg chg="addSp delSp modSp add delAnim">
        <pc:chgData name="Ben Naets" userId="df64def2-e075-4c2e-bc95-5b8bcade15f9" providerId="ADAL" clId="{58250432-99B1-4F2D-8934-F044F3F7B2C4}" dt="2022-05-02T07:56:04.543" v="1418"/>
        <pc:sldMkLst>
          <pc:docMk/>
          <pc:sldMk cId="3043887275" sldId="892"/>
        </pc:sldMkLst>
        <pc:spChg chg="mod">
          <ac:chgData name="Ben Naets" userId="df64def2-e075-4c2e-bc95-5b8bcade15f9" providerId="ADAL" clId="{58250432-99B1-4F2D-8934-F044F3F7B2C4}" dt="2022-04-29T13:04:52.809" v="807" actId="403"/>
          <ac:spMkLst>
            <pc:docMk/>
            <pc:sldMk cId="3043887275" sldId="892"/>
            <ac:spMk id="3" creationId="{9518015E-B3EA-4539-8212-DC540D244362}"/>
          </ac:spMkLst>
        </pc:spChg>
        <pc:spChg chg="del">
          <ac:chgData name="Ben Naets" userId="df64def2-e075-4c2e-bc95-5b8bcade15f9" providerId="ADAL" clId="{58250432-99B1-4F2D-8934-F044F3F7B2C4}" dt="2022-04-29T13:20:33.383" v="822" actId="478"/>
          <ac:spMkLst>
            <pc:docMk/>
            <pc:sldMk cId="3043887275" sldId="892"/>
            <ac:spMk id="11" creationId="{87839F0E-555C-42FE-A431-09DC89905B54}"/>
          </ac:spMkLst>
        </pc:spChg>
        <pc:spChg chg="del">
          <ac:chgData name="Ben Naets" userId="df64def2-e075-4c2e-bc95-5b8bcade15f9" providerId="ADAL" clId="{58250432-99B1-4F2D-8934-F044F3F7B2C4}" dt="2022-04-29T13:01:47.094" v="721" actId="478"/>
          <ac:spMkLst>
            <pc:docMk/>
            <pc:sldMk cId="3043887275" sldId="892"/>
            <ac:spMk id="45" creationId="{504C7858-C4CB-4F28-B5F3-62EB3AF48204}"/>
          </ac:spMkLst>
        </pc:spChg>
        <pc:spChg chg="del">
          <ac:chgData name="Ben Naets" userId="df64def2-e075-4c2e-bc95-5b8bcade15f9" providerId="ADAL" clId="{58250432-99B1-4F2D-8934-F044F3F7B2C4}" dt="2022-04-29T13:01:47.094" v="721" actId="478"/>
          <ac:spMkLst>
            <pc:docMk/>
            <pc:sldMk cId="3043887275" sldId="892"/>
            <ac:spMk id="47" creationId="{C75401F4-4BDB-4A8E-8564-A420621843D6}"/>
          </ac:spMkLst>
        </pc:spChg>
        <pc:spChg chg="del">
          <ac:chgData name="Ben Naets" userId="df64def2-e075-4c2e-bc95-5b8bcade15f9" providerId="ADAL" clId="{58250432-99B1-4F2D-8934-F044F3F7B2C4}" dt="2022-04-29T13:01:47.094" v="721" actId="478"/>
          <ac:spMkLst>
            <pc:docMk/>
            <pc:sldMk cId="3043887275" sldId="892"/>
            <ac:spMk id="49" creationId="{FE179B32-C3A1-466D-B080-2B8587BBA8C8}"/>
          </ac:spMkLst>
        </pc:spChg>
        <pc:spChg chg="del">
          <ac:chgData name="Ben Naets" userId="df64def2-e075-4c2e-bc95-5b8bcade15f9" providerId="ADAL" clId="{58250432-99B1-4F2D-8934-F044F3F7B2C4}" dt="2022-04-29T13:01:47.094" v="721" actId="478"/>
          <ac:spMkLst>
            <pc:docMk/>
            <pc:sldMk cId="3043887275" sldId="892"/>
            <ac:spMk id="51" creationId="{DF6B7279-64A9-415A-860E-7A5599D55B13}"/>
          </ac:spMkLst>
        </pc:spChg>
        <pc:spChg chg="del">
          <ac:chgData name="Ben Naets" userId="df64def2-e075-4c2e-bc95-5b8bcade15f9" providerId="ADAL" clId="{58250432-99B1-4F2D-8934-F044F3F7B2C4}" dt="2022-04-29T13:01:47.094" v="721" actId="478"/>
          <ac:spMkLst>
            <pc:docMk/>
            <pc:sldMk cId="3043887275" sldId="892"/>
            <ac:spMk id="55" creationId="{60D6E265-AE5E-4641-95E7-128B4C98EFCE}"/>
          </ac:spMkLst>
        </pc:spChg>
        <pc:spChg chg="del">
          <ac:chgData name="Ben Naets" userId="df64def2-e075-4c2e-bc95-5b8bcade15f9" providerId="ADAL" clId="{58250432-99B1-4F2D-8934-F044F3F7B2C4}" dt="2022-04-29T13:01:47.094" v="721" actId="478"/>
          <ac:spMkLst>
            <pc:docMk/>
            <pc:sldMk cId="3043887275" sldId="892"/>
            <ac:spMk id="57" creationId="{011A9A6D-CFA8-431B-B6C1-1C3B4BF56CBA}"/>
          </ac:spMkLst>
        </pc:spChg>
        <pc:spChg chg="del">
          <ac:chgData name="Ben Naets" userId="df64def2-e075-4c2e-bc95-5b8bcade15f9" providerId="ADAL" clId="{58250432-99B1-4F2D-8934-F044F3F7B2C4}" dt="2022-04-29T13:01:47.094" v="721" actId="478"/>
          <ac:spMkLst>
            <pc:docMk/>
            <pc:sldMk cId="3043887275" sldId="892"/>
            <ac:spMk id="61" creationId="{0917E77A-4F86-4520-A685-46420C1E3E78}"/>
          </ac:spMkLst>
        </pc:spChg>
        <pc:spChg chg="del">
          <ac:chgData name="Ben Naets" userId="df64def2-e075-4c2e-bc95-5b8bcade15f9" providerId="ADAL" clId="{58250432-99B1-4F2D-8934-F044F3F7B2C4}" dt="2022-04-29T13:01:47.094" v="721" actId="478"/>
          <ac:spMkLst>
            <pc:docMk/>
            <pc:sldMk cId="3043887275" sldId="892"/>
            <ac:spMk id="67" creationId="{6482E736-BC56-4433-B22D-1E9EB7AA6857}"/>
          </ac:spMkLst>
        </pc:spChg>
        <pc:spChg chg="del">
          <ac:chgData name="Ben Naets" userId="df64def2-e075-4c2e-bc95-5b8bcade15f9" providerId="ADAL" clId="{58250432-99B1-4F2D-8934-F044F3F7B2C4}" dt="2022-04-29T13:01:47.094" v="721" actId="478"/>
          <ac:spMkLst>
            <pc:docMk/>
            <pc:sldMk cId="3043887275" sldId="892"/>
            <ac:spMk id="68" creationId="{3F206BE2-EE78-41E8-8511-F5FB76EBCB6F}"/>
          </ac:spMkLst>
        </pc:spChg>
        <pc:spChg chg="del">
          <ac:chgData name="Ben Naets" userId="df64def2-e075-4c2e-bc95-5b8bcade15f9" providerId="ADAL" clId="{58250432-99B1-4F2D-8934-F044F3F7B2C4}" dt="2022-04-29T13:01:47.094" v="721" actId="478"/>
          <ac:spMkLst>
            <pc:docMk/>
            <pc:sldMk cId="3043887275" sldId="892"/>
            <ac:spMk id="69" creationId="{AE486FE4-C6BD-4115-A437-595CCC42AC02}"/>
          </ac:spMkLst>
        </pc:spChg>
        <pc:spChg chg="del">
          <ac:chgData name="Ben Naets" userId="df64def2-e075-4c2e-bc95-5b8bcade15f9" providerId="ADAL" clId="{58250432-99B1-4F2D-8934-F044F3F7B2C4}" dt="2022-04-29T13:01:47.094" v="721" actId="478"/>
          <ac:spMkLst>
            <pc:docMk/>
            <pc:sldMk cId="3043887275" sldId="892"/>
            <ac:spMk id="70" creationId="{09947C9C-A705-4798-85C9-C3A354F3B99B}"/>
          </ac:spMkLst>
        </pc:spChg>
        <pc:spChg chg="del">
          <ac:chgData name="Ben Naets" userId="df64def2-e075-4c2e-bc95-5b8bcade15f9" providerId="ADAL" clId="{58250432-99B1-4F2D-8934-F044F3F7B2C4}" dt="2022-04-29T13:01:47.094" v="721" actId="478"/>
          <ac:spMkLst>
            <pc:docMk/>
            <pc:sldMk cId="3043887275" sldId="892"/>
            <ac:spMk id="73" creationId="{66A7C1F5-4696-4DEC-BFFE-3148F7B83418}"/>
          </ac:spMkLst>
        </pc:spChg>
        <pc:spChg chg="del">
          <ac:chgData name="Ben Naets" userId="df64def2-e075-4c2e-bc95-5b8bcade15f9" providerId="ADAL" clId="{58250432-99B1-4F2D-8934-F044F3F7B2C4}" dt="2022-04-29T13:01:47.094" v="721" actId="478"/>
          <ac:spMkLst>
            <pc:docMk/>
            <pc:sldMk cId="3043887275" sldId="892"/>
            <ac:spMk id="75" creationId="{1F006CFF-E42B-477E-8DA5-92385C01288F}"/>
          </ac:spMkLst>
        </pc:spChg>
        <pc:spChg chg="del">
          <ac:chgData name="Ben Naets" userId="df64def2-e075-4c2e-bc95-5b8bcade15f9" providerId="ADAL" clId="{58250432-99B1-4F2D-8934-F044F3F7B2C4}" dt="2022-04-29T13:01:44.968" v="720" actId="478"/>
          <ac:spMkLst>
            <pc:docMk/>
            <pc:sldMk cId="3043887275" sldId="892"/>
            <ac:spMk id="80" creationId="{3E0313EC-871D-44BD-B913-27B12DAAFFD4}"/>
          </ac:spMkLst>
        </pc:spChg>
        <pc:spChg chg="del">
          <ac:chgData name="Ben Naets" userId="df64def2-e075-4c2e-bc95-5b8bcade15f9" providerId="ADAL" clId="{58250432-99B1-4F2D-8934-F044F3F7B2C4}" dt="2022-04-29T13:01:47.094" v="721" actId="478"/>
          <ac:spMkLst>
            <pc:docMk/>
            <pc:sldMk cId="3043887275" sldId="892"/>
            <ac:spMk id="81" creationId="{EE69BBB7-4833-4157-9409-A7711B8AF605}"/>
          </ac:spMkLst>
        </pc:spChg>
        <pc:spChg chg="del">
          <ac:chgData name="Ben Naets" userId="df64def2-e075-4c2e-bc95-5b8bcade15f9" providerId="ADAL" clId="{58250432-99B1-4F2D-8934-F044F3F7B2C4}" dt="2022-04-29T13:01:47.094" v="721" actId="478"/>
          <ac:spMkLst>
            <pc:docMk/>
            <pc:sldMk cId="3043887275" sldId="892"/>
            <ac:spMk id="82" creationId="{C9FA12CA-C1BC-43EE-855A-C7E0F8670A25}"/>
          </ac:spMkLst>
        </pc:spChg>
        <pc:grpChg chg="del">
          <ac:chgData name="Ben Naets" userId="df64def2-e075-4c2e-bc95-5b8bcade15f9" providerId="ADAL" clId="{58250432-99B1-4F2D-8934-F044F3F7B2C4}" dt="2022-04-29T13:01:41.681" v="718" actId="478"/>
          <ac:grpSpMkLst>
            <pc:docMk/>
            <pc:sldMk cId="3043887275" sldId="892"/>
            <ac:grpSpMk id="14" creationId="{1FAD682C-76D1-41CA-BD5A-90CFEB5B4704}"/>
          </ac:grpSpMkLst>
        </pc:grpChg>
        <pc:grpChg chg="del">
          <ac:chgData name="Ben Naets" userId="df64def2-e075-4c2e-bc95-5b8bcade15f9" providerId="ADAL" clId="{58250432-99B1-4F2D-8934-F044F3F7B2C4}" dt="2022-04-29T13:01:41.681" v="718" actId="478"/>
          <ac:grpSpMkLst>
            <pc:docMk/>
            <pc:sldMk cId="3043887275" sldId="892"/>
            <ac:grpSpMk id="17" creationId="{8F537C13-88CB-4F98-ADCD-1331C4D7ACF8}"/>
          </ac:grpSpMkLst>
        </pc:grpChg>
        <pc:grpChg chg="del">
          <ac:chgData name="Ben Naets" userId="df64def2-e075-4c2e-bc95-5b8bcade15f9" providerId="ADAL" clId="{58250432-99B1-4F2D-8934-F044F3F7B2C4}" dt="2022-04-29T13:01:43.896" v="719" actId="478"/>
          <ac:grpSpMkLst>
            <pc:docMk/>
            <pc:sldMk cId="3043887275" sldId="892"/>
            <ac:grpSpMk id="20" creationId="{7BB5FF1F-C9BA-4BA5-9453-E320D7563C96}"/>
          </ac:grpSpMkLst>
        </pc:grpChg>
        <pc:grpChg chg="del">
          <ac:chgData name="Ben Naets" userId="df64def2-e075-4c2e-bc95-5b8bcade15f9" providerId="ADAL" clId="{58250432-99B1-4F2D-8934-F044F3F7B2C4}" dt="2022-04-29T13:01:41.681" v="718" actId="478"/>
          <ac:grpSpMkLst>
            <pc:docMk/>
            <pc:sldMk cId="3043887275" sldId="892"/>
            <ac:grpSpMk id="23" creationId="{EDFC1C16-2632-4C16-9A3A-D143A052C787}"/>
          </ac:grpSpMkLst>
        </pc:grpChg>
        <pc:picChg chg="add">
          <ac:chgData name="Ben Naets" userId="df64def2-e075-4c2e-bc95-5b8bcade15f9" providerId="ADAL" clId="{58250432-99B1-4F2D-8934-F044F3F7B2C4}" dt="2022-05-02T07:56:04.543" v="1418"/>
          <ac:picMkLst>
            <pc:docMk/>
            <pc:sldMk cId="3043887275" sldId="892"/>
            <ac:picMk id="8" creationId="{57B07D6B-EFA6-4BA9-98FE-57C4C55A12ED}"/>
          </ac:picMkLst>
        </pc:picChg>
        <pc:picChg chg="del">
          <ac:chgData name="Ben Naets" userId="df64def2-e075-4c2e-bc95-5b8bcade15f9" providerId="ADAL" clId="{58250432-99B1-4F2D-8934-F044F3F7B2C4}" dt="2022-04-29T13:01:47.094" v="721" actId="478"/>
          <ac:picMkLst>
            <pc:docMk/>
            <pc:sldMk cId="3043887275" sldId="892"/>
            <ac:picMk id="42" creationId="{45C9E9B7-1CB4-4203-A99E-B9F7A44D892F}"/>
          </ac:picMkLst>
        </pc:picChg>
        <pc:picChg chg="del">
          <ac:chgData name="Ben Naets" userId="df64def2-e075-4c2e-bc95-5b8bcade15f9" providerId="ADAL" clId="{58250432-99B1-4F2D-8934-F044F3F7B2C4}" dt="2022-04-29T13:01:47.094" v="721" actId="478"/>
          <ac:picMkLst>
            <pc:docMk/>
            <pc:sldMk cId="3043887275" sldId="892"/>
            <ac:picMk id="43" creationId="{375A8A54-FAE1-4187-9240-2ED78DB8ED4C}"/>
          </ac:picMkLst>
        </pc:picChg>
        <pc:picChg chg="del">
          <ac:chgData name="Ben Naets" userId="df64def2-e075-4c2e-bc95-5b8bcade15f9" providerId="ADAL" clId="{58250432-99B1-4F2D-8934-F044F3F7B2C4}" dt="2022-04-29T13:01:47.094" v="721" actId="478"/>
          <ac:picMkLst>
            <pc:docMk/>
            <pc:sldMk cId="3043887275" sldId="892"/>
            <ac:picMk id="44" creationId="{3C2926C6-BD7A-433A-8E4C-D418E4B214BD}"/>
          </ac:picMkLst>
        </pc:picChg>
        <pc:picChg chg="del">
          <ac:chgData name="Ben Naets" userId="df64def2-e075-4c2e-bc95-5b8bcade15f9" providerId="ADAL" clId="{58250432-99B1-4F2D-8934-F044F3F7B2C4}" dt="2022-04-29T13:01:47.094" v="721" actId="478"/>
          <ac:picMkLst>
            <pc:docMk/>
            <pc:sldMk cId="3043887275" sldId="892"/>
            <ac:picMk id="46" creationId="{C2160982-2A24-4450-8F6D-4CE966171D42}"/>
          </ac:picMkLst>
        </pc:picChg>
        <pc:picChg chg="del">
          <ac:chgData name="Ben Naets" userId="df64def2-e075-4c2e-bc95-5b8bcade15f9" providerId="ADAL" clId="{58250432-99B1-4F2D-8934-F044F3F7B2C4}" dt="2022-04-29T13:01:47.094" v="721" actId="478"/>
          <ac:picMkLst>
            <pc:docMk/>
            <pc:sldMk cId="3043887275" sldId="892"/>
            <ac:picMk id="48" creationId="{C0EFBE1B-525C-48B8-9028-068E84A4AE0A}"/>
          </ac:picMkLst>
        </pc:picChg>
        <pc:picChg chg="add mod">
          <ac:chgData name="Ben Naets" userId="df64def2-e075-4c2e-bc95-5b8bcade15f9" providerId="ADAL" clId="{58250432-99B1-4F2D-8934-F044F3F7B2C4}" dt="2022-04-29T13:23:49.603" v="881" actId="1076"/>
          <ac:picMkLst>
            <pc:docMk/>
            <pc:sldMk cId="3043887275" sldId="892"/>
            <ac:picMk id="50" creationId="{0F62849F-72DA-4B22-877E-1CBEF0FEF88B}"/>
          </ac:picMkLst>
        </pc:picChg>
        <pc:picChg chg="del">
          <ac:chgData name="Ben Naets" userId="df64def2-e075-4c2e-bc95-5b8bcade15f9" providerId="ADAL" clId="{58250432-99B1-4F2D-8934-F044F3F7B2C4}" dt="2022-04-29T13:01:47.094" v="721" actId="478"/>
          <ac:picMkLst>
            <pc:docMk/>
            <pc:sldMk cId="3043887275" sldId="892"/>
            <ac:picMk id="56" creationId="{66C39032-35FB-4649-A9E1-C2DA20CF9A10}"/>
          </ac:picMkLst>
        </pc:picChg>
        <pc:picChg chg="del">
          <ac:chgData name="Ben Naets" userId="df64def2-e075-4c2e-bc95-5b8bcade15f9" providerId="ADAL" clId="{58250432-99B1-4F2D-8934-F044F3F7B2C4}" dt="2022-04-29T13:01:47.094" v="721" actId="478"/>
          <ac:picMkLst>
            <pc:docMk/>
            <pc:sldMk cId="3043887275" sldId="892"/>
            <ac:picMk id="60" creationId="{7F9A3CA2-D6F6-4CD3-9D9A-575DCC3F1A47}"/>
          </ac:picMkLst>
        </pc:picChg>
        <pc:picChg chg="del">
          <ac:chgData name="Ben Naets" userId="df64def2-e075-4c2e-bc95-5b8bcade15f9" providerId="ADAL" clId="{58250432-99B1-4F2D-8934-F044F3F7B2C4}" dt="2022-04-29T13:01:47.094" v="721" actId="478"/>
          <ac:picMkLst>
            <pc:docMk/>
            <pc:sldMk cId="3043887275" sldId="892"/>
            <ac:picMk id="66" creationId="{36239CE8-EA56-4E16-A692-0C37A94CF745}"/>
          </ac:picMkLst>
        </pc:picChg>
        <pc:picChg chg="del">
          <ac:chgData name="Ben Naets" userId="df64def2-e075-4c2e-bc95-5b8bcade15f9" providerId="ADAL" clId="{58250432-99B1-4F2D-8934-F044F3F7B2C4}" dt="2022-04-29T13:01:47.094" v="721" actId="478"/>
          <ac:picMkLst>
            <pc:docMk/>
            <pc:sldMk cId="3043887275" sldId="892"/>
            <ac:picMk id="71" creationId="{EFD023B4-EE07-466D-B8EA-B30E059413F8}"/>
          </ac:picMkLst>
        </pc:picChg>
        <pc:picChg chg="del">
          <ac:chgData name="Ben Naets" userId="df64def2-e075-4c2e-bc95-5b8bcade15f9" providerId="ADAL" clId="{58250432-99B1-4F2D-8934-F044F3F7B2C4}" dt="2022-04-29T13:01:47.094" v="721" actId="478"/>
          <ac:picMkLst>
            <pc:docMk/>
            <pc:sldMk cId="3043887275" sldId="892"/>
            <ac:picMk id="72" creationId="{BB25297E-F43E-49E3-90CD-F2243DFF4E5D}"/>
          </ac:picMkLst>
        </pc:picChg>
        <pc:picChg chg="del">
          <ac:chgData name="Ben Naets" userId="df64def2-e075-4c2e-bc95-5b8bcade15f9" providerId="ADAL" clId="{58250432-99B1-4F2D-8934-F044F3F7B2C4}" dt="2022-04-29T13:01:47.094" v="721" actId="478"/>
          <ac:picMkLst>
            <pc:docMk/>
            <pc:sldMk cId="3043887275" sldId="892"/>
            <ac:picMk id="74" creationId="{521A42CD-2501-444B-9DDC-55BB847736FF}"/>
          </ac:picMkLst>
        </pc:picChg>
        <pc:picChg chg="del">
          <ac:chgData name="Ben Naets" userId="df64def2-e075-4c2e-bc95-5b8bcade15f9" providerId="ADAL" clId="{58250432-99B1-4F2D-8934-F044F3F7B2C4}" dt="2022-04-29T13:01:47.094" v="721" actId="478"/>
          <ac:picMkLst>
            <pc:docMk/>
            <pc:sldMk cId="3043887275" sldId="892"/>
            <ac:picMk id="76" creationId="{C3067930-91C1-4E9B-BB51-3D3AB9CC7457}"/>
          </ac:picMkLst>
        </pc:picChg>
        <pc:picChg chg="del">
          <ac:chgData name="Ben Naets" userId="df64def2-e075-4c2e-bc95-5b8bcade15f9" providerId="ADAL" clId="{58250432-99B1-4F2D-8934-F044F3F7B2C4}" dt="2022-04-29T13:01:47.094" v="721" actId="478"/>
          <ac:picMkLst>
            <pc:docMk/>
            <pc:sldMk cId="3043887275" sldId="892"/>
            <ac:picMk id="77" creationId="{E6FA0382-D74B-4795-B49F-31CF158C42DF}"/>
          </ac:picMkLst>
        </pc:picChg>
        <pc:picChg chg="del">
          <ac:chgData name="Ben Naets" userId="df64def2-e075-4c2e-bc95-5b8bcade15f9" providerId="ADAL" clId="{58250432-99B1-4F2D-8934-F044F3F7B2C4}" dt="2022-04-29T13:01:47.094" v="721" actId="478"/>
          <ac:picMkLst>
            <pc:docMk/>
            <pc:sldMk cId="3043887275" sldId="892"/>
            <ac:picMk id="78" creationId="{2692D041-66F4-48C5-886D-69736EE7E22E}"/>
          </ac:picMkLst>
        </pc:picChg>
      </pc:sldChg>
      <pc:sldChg chg="addSp delSp modSp add modAnim">
        <pc:chgData name="Ben Naets" userId="df64def2-e075-4c2e-bc95-5b8bcade15f9" providerId="ADAL" clId="{58250432-99B1-4F2D-8934-F044F3F7B2C4}" dt="2022-05-02T19:03:19.904" v="3781"/>
        <pc:sldMkLst>
          <pc:docMk/>
          <pc:sldMk cId="2160226691" sldId="893"/>
        </pc:sldMkLst>
        <pc:spChg chg="mod">
          <ac:chgData name="Ben Naets" userId="df64def2-e075-4c2e-bc95-5b8bcade15f9" providerId="ADAL" clId="{58250432-99B1-4F2D-8934-F044F3F7B2C4}" dt="2022-05-02T07:28:44.662" v="1191" actId="20577"/>
          <ac:spMkLst>
            <pc:docMk/>
            <pc:sldMk cId="2160226691" sldId="893"/>
            <ac:spMk id="2" creationId="{BE7AD616-634B-4878-A2DD-ED544E1C4A10}"/>
          </ac:spMkLst>
        </pc:spChg>
        <pc:spChg chg="del">
          <ac:chgData name="Ben Naets" userId="df64def2-e075-4c2e-bc95-5b8bcade15f9" providerId="ADAL" clId="{58250432-99B1-4F2D-8934-F044F3F7B2C4}" dt="2022-04-29T13:21:39.973" v="870" actId="478"/>
          <ac:spMkLst>
            <pc:docMk/>
            <pc:sldMk cId="2160226691" sldId="893"/>
            <ac:spMk id="3" creationId="{9518015E-B3EA-4539-8212-DC540D244362}"/>
          </ac:spMkLst>
        </pc:spChg>
        <pc:spChg chg="add del mod">
          <ac:chgData name="Ben Naets" userId="df64def2-e075-4c2e-bc95-5b8bcade15f9" providerId="ADAL" clId="{58250432-99B1-4F2D-8934-F044F3F7B2C4}" dt="2022-05-02T07:24:53.486" v="1160" actId="478"/>
          <ac:spMkLst>
            <pc:docMk/>
            <pc:sldMk cId="2160226691" sldId="893"/>
            <ac:spMk id="8" creationId="{C6C66238-A657-4DB8-8A63-231BCC820E5E}"/>
          </ac:spMkLst>
        </pc:spChg>
        <pc:spChg chg="add mod">
          <ac:chgData name="Ben Naets" userId="df64def2-e075-4c2e-bc95-5b8bcade15f9" providerId="ADAL" clId="{58250432-99B1-4F2D-8934-F044F3F7B2C4}" dt="2022-05-02T18:57:20.491" v="3752" actId="1038"/>
          <ac:spMkLst>
            <pc:docMk/>
            <pc:sldMk cId="2160226691" sldId="893"/>
            <ac:spMk id="18" creationId="{C98FED41-1E9A-45A3-9056-6106B3CEA7B1}"/>
          </ac:spMkLst>
        </pc:spChg>
        <pc:spChg chg="add mod">
          <ac:chgData name="Ben Naets" userId="df64def2-e075-4c2e-bc95-5b8bcade15f9" providerId="ADAL" clId="{58250432-99B1-4F2D-8934-F044F3F7B2C4}" dt="2022-05-02T18:57:20.491" v="3752" actId="1038"/>
          <ac:spMkLst>
            <pc:docMk/>
            <pc:sldMk cId="2160226691" sldId="893"/>
            <ac:spMk id="24" creationId="{4D89633F-0DB5-4257-9319-BFAE05952E7E}"/>
          </ac:spMkLst>
        </pc:spChg>
        <pc:spChg chg="add del mod">
          <ac:chgData name="Ben Naets" userId="df64def2-e075-4c2e-bc95-5b8bcade15f9" providerId="ADAL" clId="{58250432-99B1-4F2D-8934-F044F3F7B2C4}" dt="2022-05-02T18:54:58.522" v="3685" actId="478"/>
          <ac:spMkLst>
            <pc:docMk/>
            <pc:sldMk cId="2160226691" sldId="893"/>
            <ac:spMk id="25" creationId="{6E602117-FF35-411D-84CC-1C647C415267}"/>
          </ac:spMkLst>
        </pc:spChg>
        <pc:spChg chg="add mod">
          <ac:chgData name="Ben Naets" userId="df64def2-e075-4c2e-bc95-5b8bcade15f9" providerId="ADAL" clId="{58250432-99B1-4F2D-8934-F044F3F7B2C4}" dt="2022-05-02T18:57:29.743" v="3774" actId="1038"/>
          <ac:spMkLst>
            <pc:docMk/>
            <pc:sldMk cId="2160226691" sldId="893"/>
            <ac:spMk id="26" creationId="{B4DC67F3-468E-417F-94D1-6DD8DFBB1754}"/>
          </ac:spMkLst>
        </pc:spChg>
        <pc:spChg chg="add mod">
          <ac:chgData name="Ben Naets" userId="df64def2-e075-4c2e-bc95-5b8bcade15f9" providerId="ADAL" clId="{58250432-99B1-4F2D-8934-F044F3F7B2C4}" dt="2022-05-02T18:57:25.327" v="3763" actId="1038"/>
          <ac:spMkLst>
            <pc:docMk/>
            <pc:sldMk cId="2160226691" sldId="893"/>
            <ac:spMk id="27" creationId="{4A04269E-9311-46D0-A80E-306670E74397}"/>
          </ac:spMkLst>
        </pc:spChg>
        <pc:spChg chg="add mod">
          <ac:chgData name="Ben Naets" userId="df64def2-e075-4c2e-bc95-5b8bcade15f9" providerId="ADAL" clId="{58250432-99B1-4F2D-8934-F044F3F7B2C4}" dt="2022-05-02T18:57:20.491" v="3752" actId="1038"/>
          <ac:spMkLst>
            <pc:docMk/>
            <pc:sldMk cId="2160226691" sldId="893"/>
            <ac:spMk id="28" creationId="{1B7AB0DD-6157-4BAB-BE97-2FFAD2AF05CB}"/>
          </ac:spMkLst>
        </pc:spChg>
        <pc:grpChg chg="add mod">
          <ac:chgData name="Ben Naets" userId="df64def2-e075-4c2e-bc95-5b8bcade15f9" providerId="ADAL" clId="{58250432-99B1-4F2D-8934-F044F3F7B2C4}" dt="2022-05-02T17:30:34.667" v="2998" actId="1076"/>
          <ac:grpSpMkLst>
            <pc:docMk/>
            <pc:sldMk cId="2160226691" sldId="893"/>
            <ac:grpSpMk id="5" creationId="{3AB647FB-9373-4AD5-A174-3C2C2620D0FD}"/>
          </ac:grpSpMkLst>
        </pc:grpChg>
        <pc:picChg chg="add mod">
          <ac:chgData name="Ben Naets" userId="df64def2-e075-4c2e-bc95-5b8bcade15f9" providerId="ADAL" clId="{58250432-99B1-4F2D-8934-F044F3F7B2C4}" dt="2022-05-02T17:28:33.948" v="2985" actId="164"/>
          <ac:picMkLst>
            <pc:docMk/>
            <pc:sldMk cId="2160226691" sldId="893"/>
            <ac:picMk id="3" creationId="{1CD11686-5A33-4643-9BC4-8E6248B9E089}"/>
          </ac:picMkLst>
        </pc:picChg>
        <pc:picChg chg="add">
          <ac:chgData name="Ben Naets" userId="df64def2-e075-4c2e-bc95-5b8bcade15f9" providerId="ADAL" clId="{58250432-99B1-4F2D-8934-F044F3F7B2C4}" dt="2022-05-02T07:56:06.317" v="1419"/>
          <ac:picMkLst>
            <pc:docMk/>
            <pc:sldMk cId="2160226691" sldId="893"/>
            <ac:picMk id="10" creationId="{3476E7AB-C2AE-4F39-825E-3862CADB8D09}"/>
          </ac:picMkLst>
        </pc:picChg>
        <pc:picChg chg="add mod">
          <ac:chgData name="Ben Naets" userId="df64def2-e075-4c2e-bc95-5b8bcade15f9" providerId="ADAL" clId="{58250432-99B1-4F2D-8934-F044F3F7B2C4}" dt="2022-05-02T18:57:20.491" v="3752" actId="1038"/>
          <ac:picMkLst>
            <pc:docMk/>
            <pc:sldMk cId="2160226691" sldId="893"/>
            <ac:picMk id="13" creationId="{E2B152EB-1650-4ACE-8825-FFD8C23786E6}"/>
          </ac:picMkLst>
        </pc:picChg>
        <pc:picChg chg="add mod">
          <ac:chgData name="Ben Naets" userId="df64def2-e075-4c2e-bc95-5b8bcade15f9" providerId="ADAL" clId="{58250432-99B1-4F2D-8934-F044F3F7B2C4}" dt="2022-05-02T18:57:20.491" v="3752" actId="1038"/>
          <ac:picMkLst>
            <pc:docMk/>
            <pc:sldMk cId="2160226691" sldId="893"/>
            <ac:picMk id="19" creationId="{0931AAB0-F1D1-4708-B148-8FD0188E4FF2}"/>
          </ac:picMkLst>
        </pc:picChg>
        <pc:picChg chg="add del mod">
          <ac:chgData name="Ben Naets" userId="df64def2-e075-4c2e-bc95-5b8bcade15f9" providerId="ADAL" clId="{58250432-99B1-4F2D-8934-F044F3F7B2C4}" dt="2022-05-02T18:54:58.949" v="3686" actId="478"/>
          <ac:picMkLst>
            <pc:docMk/>
            <pc:sldMk cId="2160226691" sldId="893"/>
            <ac:picMk id="20" creationId="{FA5E4B19-D750-4EE8-BC33-A518E9CEBBBF}"/>
          </ac:picMkLst>
        </pc:picChg>
        <pc:picChg chg="add mod">
          <ac:chgData name="Ben Naets" userId="df64def2-e075-4c2e-bc95-5b8bcade15f9" providerId="ADAL" clId="{58250432-99B1-4F2D-8934-F044F3F7B2C4}" dt="2022-05-02T18:57:20.491" v="3752" actId="1038"/>
          <ac:picMkLst>
            <pc:docMk/>
            <pc:sldMk cId="2160226691" sldId="893"/>
            <ac:picMk id="21" creationId="{49FBEC02-C6E2-4EC2-86CB-FB814BF72FA0}"/>
          </ac:picMkLst>
        </pc:picChg>
        <pc:picChg chg="mod ord">
          <ac:chgData name="Ben Naets" userId="df64def2-e075-4c2e-bc95-5b8bcade15f9" providerId="ADAL" clId="{58250432-99B1-4F2D-8934-F044F3F7B2C4}" dt="2022-05-02T18:50:58.765" v="3617" actId="1076"/>
          <ac:picMkLst>
            <pc:docMk/>
            <pc:sldMk cId="2160226691" sldId="893"/>
            <ac:picMk id="50" creationId="{0F62849F-72DA-4B22-877E-1CBEF0FEF88B}"/>
          </ac:picMkLst>
        </pc:picChg>
        <pc:picChg chg="add mod ord">
          <ac:chgData name="Ben Naets" userId="df64def2-e075-4c2e-bc95-5b8bcade15f9" providerId="ADAL" clId="{58250432-99B1-4F2D-8934-F044F3F7B2C4}" dt="2022-05-02T17:28:33.948" v="2985" actId="164"/>
          <ac:picMkLst>
            <pc:docMk/>
            <pc:sldMk cId="2160226691" sldId="893"/>
            <ac:picMk id="1026" creationId="{57BFECB2-46AA-4150-937C-DE731776C49E}"/>
          </ac:picMkLst>
        </pc:picChg>
        <pc:picChg chg="add mod">
          <ac:chgData name="Ben Naets" userId="df64def2-e075-4c2e-bc95-5b8bcade15f9" providerId="ADAL" clId="{58250432-99B1-4F2D-8934-F044F3F7B2C4}" dt="2022-05-02T18:57:20.491" v="3752" actId="1038"/>
          <ac:picMkLst>
            <pc:docMk/>
            <pc:sldMk cId="2160226691" sldId="893"/>
            <ac:picMk id="2050" creationId="{D84DF39B-E241-4C81-B596-20192F9F4809}"/>
          </ac:picMkLst>
        </pc:picChg>
        <pc:picChg chg="add mod modCrop">
          <ac:chgData name="Ben Naets" userId="df64def2-e075-4c2e-bc95-5b8bcade15f9" providerId="ADAL" clId="{58250432-99B1-4F2D-8934-F044F3F7B2C4}" dt="2022-05-02T18:57:20.491" v="3752" actId="1038"/>
          <ac:picMkLst>
            <pc:docMk/>
            <pc:sldMk cId="2160226691" sldId="893"/>
            <ac:picMk id="2052" creationId="{B7C4D13C-3632-4190-BBED-5AEA1A0F824D}"/>
          </ac:picMkLst>
        </pc:picChg>
        <pc:picChg chg="add mod">
          <ac:chgData name="Ben Naets" userId="df64def2-e075-4c2e-bc95-5b8bcade15f9" providerId="ADAL" clId="{58250432-99B1-4F2D-8934-F044F3F7B2C4}" dt="2022-05-02T18:57:20.491" v="3752" actId="1038"/>
          <ac:picMkLst>
            <pc:docMk/>
            <pc:sldMk cId="2160226691" sldId="893"/>
            <ac:picMk id="2054" creationId="{74F3E83F-AC3F-401C-AE6A-B75639EFCEEA}"/>
          </ac:picMkLst>
        </pc:picChg>
        <pc:inkChg chg="add del">
          <ac:chgData name="Ben Naets" userId="df64def2-e075-4c2e-bc95-5b8bcade15f9" providerId="ADAL" clId="{58250432-99B1-4F2D-8934-F044F3F7B2C4}" dt="2022-05-02T18:57:53.490" v="3776"/>
          <ac:inkMkLst>
            <pc:docMk/>
            <pc:sldMk cId="2160226691" sldId="893"/>
            <ac:inkMk id="34" creationId="{7E036809-F9A7-4BB0-AA58-6F1EC37B6156}"/>
          </ac:inkMkLst>
        </pc:inkChg>
        <pc:inkChg chg="add mod">
          <ac:chgData name="Ben Naets" userId="df64def2-e075-4c2e-bc95-5b8bcade15f9" providerId="ADAL" clId="{58250432-99B1-4F2D-8934-F044F3F7B2C4}" dt="2022-05-02T19:01:37.413" v="3778" actId="1076"/>
          <ac:inkMkLst>
            <pc:docMk/>
            <pc:sldMk cId="2160226691" sldId="893"/>
            <ac:inkMk id="36" creationId="{583F47F2-8A0E-4CE9-B36C-B16EB323D456}"/>
          </ac:inkMkLst>
        </pc:inkChg>
        <pc:cxnChg chg="add mod">
          <ac:chgData name="Ben Naets" userId="df64def2-e075-4c2e-bc95-5b8bcade15f9" providerId="ADAL" clId="{58250432-99B1-4F2D-8934-F044F3F7B2C4}" dt="2022-05-02T18:57:20.491" v="3752" actId="1038"/>
          <ac:cxnSpMkLst>
            <pc:docMk/>
            <pc:sldMk cId="2160226691" sldId="893"/>
            <ac:cxnSpMk id="11" creationId="{A758F230-B2A8-49F8-951B-72773A146B8F}"/>
          </ac:cxnSpMkLst>
        </pc:cxnChg>
        <pc:cxnChg chg="add mod">
          <ac:chgData name="Ben Naets" userId="df64def2-e075-4c2e-bc95-5b8bcade15f9" providerId="ADAL" clId="{58250432-99B1-4F2D-8934-F044F3F7B2C4}" dt="2022-05-02T18:57:20.491" v="3752" actId="1038"/>
          <ac:cxnSpMkLst>
            <pc:docMk/>
            <pc:sldMk cId="2160226691" sldId="893"/>
            <ac:cxnSpMk id="16" creationId="{192B8C32-14A4-44CA-B4B7-F449356C2580}"/>
          </ac:cxnSpMkLst>
        </pc:cxnChg>
        <pc:cxnChg chg="add mod">
          <ac:chgData name="Ben Naets" userId="df64def2-e075-4c2e-bc95-5b8bcade15f9" providerId="ADAL" clId="{58250432-99B1-4F2D-8934-F044F3F7B2C4}" dt="2022-05-02T18:57:20.491" v="3752" actId="1038"/>
          <ac:cxnSpMkLst>
            <pc:docMk/>
            <pc:sldMk cId="2160226691" sldId="893"/>
            <ac:cxnSpMk id="31" creationId="{C32F8E19-2A2C-497A-A922-1E7D89AF9255}"/>
          </ac:cxnSpMkLst>
        </pc:cxnChg>
        <pc:cxnChg chg="add mod">
          <ac:chgData name="Ben Naets" userId="df64def2-e075-4c2e-bc95-5b8bcade15f9" providerId="ADAL" clId="{58250432-99B1-4F2D-8934-F044F3F7B2C4}" dt="2022-05-02T18:57:20.491" v="3752" actId="1038"/>
          <ac:cxnSpMkLst>
            <pc:docMk/>
            <pc:sldMk cId="2160226691" sldId="893"/>
            <ac:cxnSpMk id="35" creationId="{1FE382BE-EAE1-46E4-9E93-3C9E86B009B5}"/>
          </ac:cxnSpMkLst>
        </pc:cxnChg>
        <pc:cxnChg chg="add mod">
          <ac:chgData name="Ben Naets" userId="df64def2-e075-4c2e-bc95-5b8bcade15f9" providerId="ADAL" clId="{58250432-99B1-4F2D-8934-F044F3F7B2C4}" dt="2022-05-02T18:57:20.491" v="3752" actId="1038"/>
          <ac:cxnSpMkLst>
            <pc:docMk/>
            <pc:sldMk cId="2160226691" sldId="893"/>
            <ac:cxnSpMk id="38" creationId="{8568527A-C9E3-4FE5-8ECD-54C4FB0F2DA4}"/>
          </ac:cxnSpMkLst>
        </pc:cxnChg>
      </pc:sldChg>
      <pc:sldChg chg="addSp delSp modSp add del">
        <pc:chgData name="Ben Naets" userId="df64def2-e075-4c2e-bc95-5b8bcade15f9" providerId="ADAL" clId="{58250432-99B1-4F2D-8934-F044F3F7B2C4}" dt="2022-05-02T13:22:29.980" v="2652" actId="2696"/>
        <pc:sldMkLst>
          <pc:docMk/>
          <pc:sldMk cId="3182409516" sldId="894"/>
        </pc:sldMkLst>
        <pc:spChg chg="del">
          <ac:chgData name="Ben Naets" userId="df64def2-e075-4c2e-bc95-5b8bcade15f9" providerId="ADAL" clId="{58250432-99B1-4F2D-8934-F044F3F7B2C4}" dt="2022-04-29T13:33:57.784" v="1097"/>
          <ac:spMkLst>
            <pc:docMk/>
            <pc:sldMk cId="3182409516" sldId="894"/>
            <ac:spMk id="3" creationId="{8D3E3F27-8112-4838-8A8A-6096A6E21B09}"/>
          </ac:spMkLst>
        </pc:spChg>
        <pc:picChg chg="add mod">
          <ac:chgData name="Ben Naets" userId="df64def2-e075-4c2e-bc95-5b8bcade15f9" providerId="ADAL" clId="{58250432-99B1-4F2D-8934-F044F3F7B2C4}" dt="2022-04-29T13:33:59.221" v="1098" actId="1076"/>
          <ac:picMkLst>
            <pc:docMk/>
            <pc:sldMk cId="3182409516" sldId="894"/>
            <ac:picMk id="5" creationId="{6AC6EC11-9588-4D9A-AAAF-606049F8F369}"/>
          </ac:picMkLst>
        </pc:picChg>
        <pc:picChg chg="add mod">
          <ac:chgData name="Ben Naets" userId="df64def2-e075-4c2e-bc95-5b8bcade15f9" providerId="ADAL" clId="{58250432-99B1-4F2D-8934-F044F3F7B2C4}" dt="2022-04-29T13:34:19.020" v="1101" actId="1076"/>
          <ac:picMkLst>
            <pc:docMk/>
            <pc:sldMk cId="3182409516" sldId="894"/>
            <ac:picMk id="6" creationId="{913D4933-9B39-4474-A0B0-CB520C024D49}"/>
          </ac:picMkLst>
        </pc:picChg>
        <pc:picChg chg="add mod">
          <ac:chgData name="Ben Naets" userId="df64def2-e075-4c2e-bc95-5b8bcade15f9" providerId="ADAL" clId="{58250432-99B1-4F2D-8934-F044F3F7B2C4}" dt="2022-04-29T13:34:36.661" v="1103" actId="1076"/>
          <ac:picMkLst>
            <pc:docMk/>
            <pc:sldMk cId="3182409516" sldId="894"/>
            <ac:picMk id="7" creationId="{A84F54F5-1CB5-416C-B7BD-1040F33E9A98}"/>
          </ac:picMkLst>
        </pc:picChg>
        <pc:picChg chg="add mod">
          <ac:chgData name="Ben Naets" userId="df64def2-e075-4c2e-bc95-5b8bcade15f9" providerId="ADAL" clId="{58250432-99B1-4F2D-8934-F044F3F7B2C4}" dt="2022-04-29T13:36:05.828" v="1106" actId="1076"/>
          <ac:picMkLst>
            <pc:docMk/>
            <pc:sldMk cId="3182409516" sldId="894"/>
            <ac:picMk id="8" creationId="{810FD4BF-4664-4538-AD37-F50872F6240A}"/>
          </ac:picMkLst>
        </pc:picChg>
      </pc:sldChg>
      <pc:sldChg chg="add del">
        <pc:chgData name="Ben Naets" userId="df64def2-e075-4c2e-bc95-5b8bcade15f9" providerId="ADAL" clId="{58250432-99B1-4F2D-8934-F044F3F7B2C4}" dt="2022-05-02T07:48:18.455" v="1331" actId="2696"/>
        <pc:sldMkLst>
          <pc:docMk/>
          <pc:sldMk cId="581447155" sldId="895"/>
        </pc:sldMkLst>
      </pc:sldChg>
      <pc:sldChg chg="addSp delSp modSp add ord">
        <pc:chgData name="Ben Naets" userId="df64def2-e075-4c2e-bc95-5b8bcade15f9" providerId="ADAL" clId="{58250432-99B1-4F2D-8934-F044F3F7B2C4}" dt="2022-05-02T18:32:14.843" v="3417"/>
        <pc:sldMkLst>
          <pc:docMk/>
          <pc:sldMk cId="3414224688" sldId="896"/>
        </pc:sldMkLst>
        <pc:spChg chg="mod">
          <ac:chgData name="Ben Naets" userId="df64def2-e075-4c2e-bc95-5b8bcade15f9" providerId="ADAL" clId="{58250432-99B1-4F2D-8934-F044F3F7B2C4}" dt="2022-05-02T07:28:56.592" v="1194" actId="20577"/>
          <ac:spMkLst>
            <pc:docMk/>
            <pc:sldMk cId="3414224688" sldId="896"/>
            <ac:spMk id="2" creationId="{BE7AD616-634B-4878-A2DD-ED544E1C4A10}"/>
          </ac:spMkLst>
        </pc:spChg>
        <pc:picChg chg="del">
          <ac:chgData name="Ben Naets" userId="df64def2-e075-4c2e-bc95-5b8bcade15f9" providerId="ADAL" clId="{58250432-99B1-4F2D-8934-F044F3F7B2C4}" dt="2022-05-02T07:29:04.572" v="1197" actId="478"/>
          <ac:picMkLst>
            <pc:docMk/>
            <pc:sldMk cId="3414224688" sldId="896"/>
            <ac:picMk id="3" creationId="{1CD11686-5A33-4643-9BC4-8E6248B9E089}"/>
          </ac:picMkLst>
        </pc:picChg>
        <pc:picChg chg="add mod">
          <ac:chgData name="Ben Naets" userId="df64def2-e075-4c2e-bc95-5b8bcade15f9" providerId="ADAL" clId="{58250432-99B1-4F2D-8934-F044F3F7B2C4}" dt="2022-05-02T17:31:09.529" v="2999" actId="1076"/>
          <ac:picMkLst>
            <pc:docMk/>
            <pc:sldMk cId="3414224688" sldId="896"/>
            <ac:picMk id="5" creationId="{36917895-4122-4373-B056-8D46F616012D}"/>
          </ac:picMkLst>
        </pc:picChg>
        <pc:picChg chg="add mod">
          <ac:chgData name="Ben Naets" userId="df64def2-e075-4c2e-bc95-5b8bcade15f9" providerId="ADAL" clId="{58250432-99B1-4F2D-8934-F044F3F7B2C4}" dt="2022-05-02T17:31:12.496" v="3001" actId="1076"/>
          <ac:picMkLst>
            <pc:docMk/>
            <pc:sldMk cId="3414224688" sldId="896"/>
            <ac:picMk id="8" creationId="{A8262834-74A3-4BC9-9D9A-B2574EE9BA55}"/>
          </ac:picMkLst>
        </pc:picChg>
        <pc:picChg chg="add">
          <ac:chgData name="Ben Naets" userId="df64def2-e075-4c2e-bc95-5b8bcade15f9" providerId="ADAL" clId="{58250432-99B1-4F2D-8934-F044F3F7B2C4}" dt="2022-05-02T07:56:07.531" v="1420"/>
          <ac:picMkLst>
            <pc:docMk/>
            <pc:sldMk cId="3414224688" sldId="896"/>
            <ac:picMk id="11" creationId="{0BF7FA61-E855-4FE2-8EEC-03683210C9E2}"/>
          </ac:picMkLst>
        </pc:picChg>
        <pc:picChg chg="del">
          <ac:chgData name="Ben Naets" userId="df64def2-e075-4c2e-bc95-5b8bcade15f9" providerId="ADAL" clId="{58250432-99B1-4F2D-8934-F044F3F7B2C4}" dt="2022-05-02T07:28:59.200" v="1195" actId="478"/>
          <ac:picMkLst>
            <pc:docMk/>
            <pc:sldMk cId="3414224688" sldId="896"/>
            <ac:picMk id="50" creationId="{0F62849F-72DA-4B22-877E-1CBEF0FEF88B}"/>
          </ac:picMkLst>
        </pc:picChg>
        <pc:picChg chg="del">
          <ac:chgData name="Ben Naets" userId="df64def2-e075-4c2e-bc95-5b8bcade15f9" providerId="ADAL" clId="{58250432-99B1-4F2D-8934-F044F3F7B2C4}" dt="2022-05-02T07:29:02.916" v="1196" actId="478"/>
          <ac:picMkLst>
            <pc:docMk/>
            <pc:sldMk cId="3414224688" sldId="896"/>
            <ac:picMk id="1026" creationId="{57BFECB2-46AA-4150-937C-DE731776C49E}"/>
          </ac:picMkLst>
        </pc:picChg>
      </pc:sldChg>
      <pc:sldChg chg="add del">
        <pc:chgData name="Ben Naets" userId="df64def2-e075-4c2e-bc95-5b8bcade15f9" providerId="ADAL" clId="{58250432-99B1-4F2D-8934-F044F3F7B2C4}" dt="2022-05-02T07:34:18.960" v="1222" actId="2696"/>
        <pc:sldMkLst>
          <pc:docMk/>
          <pc:sldMk cId="667177854" sldId="897"/>
        </pc:sldMkLst>
      </pc:sldChg>
      <pc:sldChg chg="addSp delSp modSp add">
        <pc:chgData name="Ben Naets" userId="df64def2-e075-4c2e-bc95-5b8bcade15f9" providerId="ADAL" clId="{58250432-99B1-4F2D-8934-F044F3F7B2C4}" dt="2022-05-03T06:17:54.862" v="4233" actId="1076"/>
        <pc:sldMkLst>
          <pc:docMk/>
          <pc:sldMk cId="174544846" sldId="898"/>
        </pc:sldMkLst>
        <pc:spChg chg="mod">
          <ac:chgData name="Ben Naets" userId="df64def2-e075-4c2e-bc95-5b8bcade15f9" providerId="ADAL" clId="{58250432-99B1-4F2D-8934-F044F3F7B2C4}" dt="2022-05-02T07:47:27.209" v="1330" actId="20577"/>
          <ac:spMkLst>
            <pc:docMk/>
            <pc:sldMk cId="174544846" sldId="898"/>
            <ac:spMk id="2" creationId="{BE7AD616-634B-4878-A2DD-ED544E1C4A10}"/>
          </ac:spMkLst>
        </pc:spChg>
        <pc:spChg chg="add mod">
          <ac:chgData name="Ben Naets" userId="df64def2-e075-4c2e-bc95-5b8bcade15f9" providerId="ADAL" clId="{58250432-99B1-4F2D-8934-F044F3F7B2C4}" dt="2022-05-02T18:37:26.964" v="3450" actId="1076"/>
          <ac:spMkLst>
            <pc:docMk/>
            <pc:sldMk cId="174544846" sldId="898"/>
            <ac:spMk id="15" creationId="{5C3D83E2-14FD-4E0B-B758-70C418311D01}"/>
          </ac:spMkLst>
        </pc:spChg>
        <pc:spChg chg="add mod">
          <ac:chgData name="Ben Naets" userId="df64def2-e075-4c2e-bc95-5b8bcade15f9" providerId="ADAL" clId="{58250432-99B1-4F2D-8934-F044F3F7B2C4}" dt="2022-05-02T18:37:44.045" v="3459" actId="1076"/>
          <ac:spMkLst>
            <pc:docMk/>
            <pc:sldMk cId="174544846" sldId="898"/>
            <ac:spMk id="16" creationId="{27BD289E-7C46-47DF-8763-9A780F05227C}"/>
          </ac:spMkLst>
        </pc:spChg>
        <pc:spChg chg="add del">
          <ac:chgData name="Ben Naets" userId="df64def2-e075-4c2e-bc95-5b8bcade15f9" providerId="ADAL" clId="{58250432-99B1-4F2D-8934-F044F3F7B2C4}" dt="2022-05-02T18:37:21.989" v="3449" actId="478"/>
          <ac:spMkLst>
            <pc:docMk/>
            <pc:sldMk cId="174544846" sldId="898"/>
            <ac:spMk id="17" creationId="{CA532A6F-7DC7-4518-BDA8-CF36D189D5A9}"/>
          </ac:spMkLst>
        </pc:spChg>
        <pc:spChg chg="add mod">
          <ac:chgData name="Ben Naets" userId="df64def2-e075-4c2e-bc95-5b8bcade15f9" providerId="ADAL" clId="{58250432-99B1-4F2D-8934-F044F3F7B2C4}" dt="2022-05-02T18:37:15.131" v="3447" actId="1076"/>
          <ac:spMkLst>
            <pc:docMk/>
            <pc:sldMk cId="174544846" sldId="898"/>
            <ac:spMk id="18" creationId="{C0D27F01-A12C-482E-ABE7-FCA86311E46C}"/>
          </ac:spMkLst>
        </pc:spChg>
        <pc:spChg chg="add mod">
          <ac:chgData name="Ben Naets" userId="df64def2-e075-4c2e-bc95-5b8bcade15f9" providerId="ADAL" clId="{58250432-99B1-4F2D-8934-F044F3F7B2C4}" dt="2022-05-02T21:12:06.634" v="3810" actId="20577"/>
          <ac:spMkLst>
            <pc:docMk/>
            <pc:sldMk cId="174544846" sldId="898"/>
            <ac:spMk id="19" creationId="{D820B15F-CBE0-4D64-8B1D-B1F48CACF07D}"/>
          </ac:spMkLst>
        </pc:spChg>
        <pc:spChg chg="add mod">
          <ac:chgData name="Ben Naets" userId="df64def2-e075-4c2e-bc95-5b8bcade15f9" providerId="ADAL" clId="{58250432-99B1-4F2D-8934-F044F3F7B2C4}" dt="2022-05-02T18:37:05.931" v="3445" actId="1076"/>
          <ac:spMkLst>
            <pc:docMk/>
            <pc:sldMk cId="174544846" sldId="898"/>
            <ac:spMk id="20" creationId="{38243339-D042-4FCA-8CA8-0585A4F2337A}"/>
          </ac:spMkLst>
        </pc:spChg>
        <pc:spChg chg="add mod">
          <ac:chgData name="Ben Naets" userId="df64def2-e075-4c2e-bc95-5b8bcade15f9" providerId="ADAL" clId="{58250432-99B1-4F2D-8934-F044F3F7B2C4}" dt="2022-05-02T18:36:57.678" v="3443" actId="20577"/>
          <ac:spMkLst>
            <pc:docMk/>
            <pc:sldMk cId="174544846" sldId="898"/>
            <ac:spMk id="21" creationId="{49779A6A-4177-4D94-88C0-2600CED8975D}"/>
          </ac:spMkLst>
        </pc:spChg>
        <pc:spChg chg="add mod">
          <ac:chgData name="Ben Naets" userId="df64def2-e075-4c2e-bc95-5b8bcade15f9" providerId="ADAL" clId="{58250432-99B1-4F2D-8934-F044F3F7B2C4}" dt="2022-05-02T18:37:11.051" v="3446" actId="1076"/>
          <ac:spMkLst>
            <pc:docMk/>
            <pc:sldMk cId="174544846" sldId="898"/>
            <ac:spMk id="22" creationId="{F30F0CE0-C652-45D1-8489-320B9B168FD7}"/>
          </ac:spMkLst>
        </pc:spChg>
        <pc:spChg chg="add mod">
          <ac:chgData name="Ben Naets" userId="df64def2-e075-4c2e-bc95-5b8bcade15f9" providerId="ADAL" clId="{58250432-99B1-4F2D-8934-F044F3F7B2C4}" dt="2022-05-02T18:37:57.057" v="3467" actId="20577"/>
          <ac:spMkLst>
            <pc:docMk/>
            <pc:sldMk cId="174544846" sldId="898"/>
            <ac:spMk id="23" creationId="{7DB5099C-0B75-4DDC-B138-E8A921F6A970}"/>
          </ac:spMkLst>
        </pc:spChg>
        <pc:spChg chg="add mod">
          <ac:chgData name="Ben Naets" userId="df64def2-e075-4c2e-bc95-5b8bcade15f9" providerId="ADAL" clId="{58250432-99B1-4F2D-8934-F044F3F7B2C4}" dt="2022-05-02T18:40:04.907" v="3494" actId="1076"/>
          <ac:spMkLst>
            <pc:docMk/>
            <pc:sldMk cId="174544846" sldId="898"/>
            <ac:spMk id="24" creationId="{8CD76655-4FDB-4CB5-BA41-8A5B824971CE}"/>
          </ac:spMkLst>
        </pc:spChg>
        <pc:spChg chg="add mod">
          <ac:chgData name="Ben Naets" userId="df64def2-e075-4c2e-bc95-5b8bcade15f9" providerId="ADAL" clId="{58250432-99B1-4F2D-8934-F044F3F7B2C4}" dt="2022-05-02T21:15:08.694" v="3878" actId="1076"/>
          <ac:spMkLst>
            <pc:docMk/>
            <pc:sldMk cId="174544846" sldId="898"/>
            <ac:spMk id="25" creationId="{87473F4F-37A4-4200-A57B-FD7317017254}"/>
          </ac:spMkLst>
        </pc:spChg>
        <pc:spChg chg="add del">
          <ac:chgData name="Ben Naets" userId="df64def2-e075-4c2e-bc95-5b8bcade15f9" providerId="ADAL" clId="{58250432-99B1-4F2D-8934-F044F3F7B2C4}" dt="2022-05-02T21:14:41.791" v="3861"/>
          <ac:spMkLst>
            <pc:docMk/>
            <pc:sldMk cId="174544846" sldId="898"/>
            <ac:spMk id="26" creationId="{7F185CE2-31ED-4A61-A4BD-5CED1F693445}"/>
          </ac:spMkLst>
        </pc:spChg>
        <pc:spChg chg="add mod">
          <ac:chgData name="Ben Naets" userId="df64def2-e075-4c2e-bc95-5b8bcade15f9" providerId="ADAL" clId="{58250432-99B1-4F2D-8934-F044F3F7B2C4}" dt="2022-05-03T06:17:37.383" v="4218" actId="403"/>
          <ac:spMkLst>
            <pc:docMk/>
            <pc:sldMk cId="174544846" sldId="898"/>
            <ac:spMk id="27" creationId="{C20E7C43-3305-4DA7-99AE-FFAB63283F36}"/>
          </ac:spMkLst>
        </pc:spChg>
        <pc:spChg chg="add mod">
          <ac:chgData name="Ben Naets" userId="df64def2-e075-4c2e-bc95-5b8bcade15f9" providerId="ADAL" clId="{58250432-99B1-4F2D-8934-F044F3F7B2C4}" dt="2022-05-03T06:17:54.862" v="4233" actId="1076"/>
          <ac:spMkLst>
            <pc:docMk/>
            <pc:sldMk cId="174544846" sldId="898"/>
            <ac:spMk id="28" creationId="{A1179BB2-FD54-45FA-B213-40F89F52EE3B}"/>
          </ac:spMkLst>
        </pc:spChg>
        <pc:picChg chg="add del mod">
          <ac:chgData name="Ben Naets" userId="df64def2-e075-4c2e-bc95-5b8bcade15f9" providerId="ADAL" clId="{58250432-99B1-4F2D-8934-F044F3F7B2C4}" dt="2022-05-02T18:32:32.063" v="3421" actId="478"/>
          <ac:picMkLst>
            <pc:docMk/>
            <pc:sldMk cId="174544846" sldId="898"/>
            <ac:picMk id="3" creationId="{7E394913-E4CC-4D80-9B59-0F4D28CE1F23}"/>
          </ac:picMkLst>
        </pc:picChg>
        <pc:picChg chg="del">
          <ac:chgData name="Ben Naets" userId="df64def2-e075-4c2e-bc95-5b8bcade15f9" providerId="ADAL" clId="{58250432-99B1-4F2D-8934-F044F3F7B2C4}" dt="2022-05-02T07:36:48.425" v="1223" actId="478"/>
          <ac:picMkLst>
            <pc:docMk/>
            <pc:sldMk cId="174544846" sldId="898"/>
            <ac:picMk id="5" creationId="{36917895-4122-4373-B056-8D46F616012D}"/>
          </ac:picMkLst>
        </pc:picChg>
        <pc:picChg chg="del">
          <ac:chgData name="Ben Naets" userId="df64def2-e075-4c2e-bc95-5b8bcade15f9" providerId="ADAL" clId="{58250432-99B1-4F2D-8934-F044F3F7B2C4}" dt="2022-05-02T07:36:50.114" v="1224" actId="478"/>
          <ac:picMkLst>
            <pc:docMk/>
            <pc:sldMk cId="174544846" sldId="898"/>
            <ac:picMk id="8" creationId="{A8262834-74A3-4BC9-9D9A-B2574EE9BA55}"/>
          </ac:picMkLst>
        </pc:picChg>
        <pc:picChg chg="add del mod">
          <ac:chgData name="Ben Naets" userId="df64def2-e075-4c2e-bc95-5b8bcade15f9" providerId="ADAL" clId="{58250432-99B1-4F2D-8934-F044F3F7B2C4}" dt="2022-05-02T18:32:33.757" v="3422" actId="478"/>
          <ac:picMkLst>
            <pc:docMk/>
            <pc:sldMk cId="174544846" sldId="898"/>
            <ac:picMk id="9" creationId="{81701A20-F895-4A07-9DE8-E7C9328705A8}"/>
          </ac:picMkLst>
        </pc:picChg>
        <pc:picChg chg="add del mod">
          <ac:chgData name="Ben Naets" userId="df64def2-e075-4c2e-bc95-5b8bcade15f9" providerId="ADAL" clId="{58250432-99B1-4F2D-8934-F044F3F7B2C4}" dt="2022-05-02T18:32:32.063" v="3421" actId="478"/>
          <ac:picMkLst>
            <pc:docMk/>
            <pc:sldMk cId="174544846" sldId="898"/>
            <ac:picMk id="10" creationId="{2693E663-7D10-4329-84B1-4EEDFB925ECF}"/>
          </ac:picMkLst>
        </pc:picChg>
        <pc:picChg chg="add del mod">
          <ac:chgData name="Ben Naets" userId="df64def2-e075-4c2e-bc95-5b8bcade15f9" providerId="ADAL" clId="{58250432-99B1-4F2D-8934-F044F3F7B2C4}" dt="2022-05-02T18:32:32.063" v="3421" actId="478"/>
          <ac:picMkLst>
            <pc:docMk/>
            <pc:sldMk cId="174544846" sldId="898"/>
            <ac:picMk id="11" creationId="{82684171-8024-457D-937F-1158468DEB36}"/>
          </ac:picMkLst>
        </pc:picChg>
        <pc:picChg chg="add">
          <ac:chgData name="Ben Naets" userId="df64def2-e075-4c2e-bc95-5b8bcade15f9" providerId="ADAL" clId="{58250432-99B1-4F2D-8934-F044F3F7B2C4}" dt="2022-05-02T07:56:08.609" v="1421"/>
          <ac:picMkLst>
            <pc:docMk/>
            <pc:sldMk cId="174544846" sldId="898"/>
            <ac:picMk id="12" creationId="{A3D844F8-FFF3-4ECB-9144-7FB0305A04E8}"/>
          </ac:picMkLst>
        </pc:picChg>
        <pc:picChg chg="add del mod">
          <ac:chgData name="Ben Naets" userId="df64def2-e075-4c2e-bc95-5b8bcade15f9" providerId="ADAL" clId="{58250432-99B1-4F2D-8934-F044F3F7B2C4}" dt="2022-05-02T18:32:32.063" v="3421" actId="478"/>
          <ac:picMkLst>
            <pc:docMk/>
            <pc:sldMk cId="174544846" sldId="898"/>
            <ac:picMk id="13" creationId="{F87C2E33-4C84-4750-BBB6-C3C034F22DBA}"/>
          </ac:picMkLst>
        </pc:picChg>
        <pc:picChg chg="add mod">
          <ac:chgData name="Ben Naets" userId="df64def2-e075-4c2e-bc95-5b8bcade15f9" providerId="ADAL" clId="{58250432-99B1-4F2D-8934-F044F3F7B2C4}" dt="2022-05-02T18:34:18.002" v="3431" actId="1076"/>
          <ac:picMkLst>
            <pc:docMk/>
            <pc:sldMk cId="174544846" sldId="898"/>
            <ac:picMk id="14" creationId="{E18AE892-32F7-4D34-9933-034315892E66}"/>
          </ac:picMkLst>
        </pc:picChg>
      </pc:sldChg>
      <pc:sldChg chg="addSp delSp modSp add ord modAnim modNotesTx">
        <pc:chgData name="Ben Naets" userId="df64def2-e075-4c2e-bc95-5b8bcade15f9" providerId="ADAL" clId="{58250432-99B1-4F2D-8934-F044F3F7B2C4}" dt="2022-05-02T18:32:26.636" v="3420"/>
        <pc:sldMkLst>
          <pc:docMk/>
          <pc:sldMk cId="2863741996" sldId="899"/>
        </pc:sldMkLst>
        <pc:spChg chg="mod">
          <ac:chgData name="Ben Naets" userId="df64def2-e075-4c2e-bc95-5b8bcade15f9" providerId="ADAL" clId="{58250432-99B1-4F2D-8934-F044F3F7B2C4}" dt="2022-05-02T07:42:42.798" v="1274" actId="20577"/>
          <ac:spMkLst>
            <pc:docMk/>
            <pc:sldMk cId="2863741996" sldId="899"/>
            <ac:spMk id="2" creationId="{BE7AD616-634B-4878-A2DD-ED544E1C4A10}"/>
          </ac:spMkLst>
        </pc:spChg>
        <pc:spChg chg="add del mod">
          <ac:chgData name="Ben Naets" userId="df64def2-e075-4c2e-bc95-5b8bcade15f9" providerId="ADAL" clId="{58250432-99B1-4F2D-8934-F044F3F7B2C4}" dt="2022-05-02T07:58:47.127" v="1449" actId="478"/>
          <ac:spMkLst>
            <pc:docMk/>
            <pc:sldMk cId="2863741996" sldId="899"/>
            <ac:spMk id="18" creationId="{F3E2BB9A-ACF2-44B2-A0EF-743FDE3634FE}"/>
          </ac:spMkLst>
        </pc:spChg>
        <pc:spChg chg="add del mod">
          <ac:chgData name="Ben Naets" userId="df64def2-e075-4c2e-bc95-5b8bcade15f9" providerId="ADAL" clId="{58250432-99B1-4F2D-8934-F044F3F7B2C4}" dt="2022-05-02T08:00:11.938" v="1490" actId="478"/>
          <ac:spMkLst>
            <pc:docMk/>
            <pc:sldMk cId="2863741996" sldId="899"/>
            <ac:spMk id="20" creationId="{95F650E7-C455-4016-A130-6BEF07AB13AE}"/>
          </ac:spMkLst>
        </pc:spChg>
        <pc:spChg chg="add del mod">
          <ac:chgData name="Ben Naets" userId="df64def2-e075-4c2e-bc95-5b8bcade15f9" providerId="ADAL" clId="{58250432-99B1-4F2D-8934-F044F3F7B2C4}" dt="2022-05-02T08:01:02.445" v="1502" actId="478"/>
          <ac:spMkLst>
            <pc:docMk/>
            <pc:sldMk cId="2863741996" sldId="899"/>
            <ac:spMk id="21" creationId="{AA684D97-CE3B-4AC0-9C3A-A579835DB348}"/>
          </ac:spMkLst>
        </pc:spChg>
        <pc:spChg chg="add mod">
          <ac:chgData name="Ben Naets" userId="df64def2-e075-4c2e-bc95-5b8bcade15f9" providerId="ADAL" clId="{58250432-99B1-4F2D-8934-F044F3F7B2C4}" dt="2022-05-02T08:01:54.138" v="1512" actId="113"/>
          <ac:spMkLst>
            <pc:docMk/>
            <pc:sldMk cId="2863741996" sldId="899"/>
            <ac:spMk id="22" creationId="{47ACD573-8F2D-42A2-A587-3E14A67C9C5F}"/>
          </ac:spMkLst>
        </pc:spChg>
        <pc:picChg chg="del">
          <ac:chgData name="Ben Naets" userId="df64def2-e075-4c2e-bc95-5b8bcade15f9" providerId="ADAL" clId="{58250432-99B1-4F2D-8934-F044F3F7B2C4}" dt="2022-05-02T07:42:45.684" v="1276" actId="478"/>
          <ac:picMkLst>
            <pc:docMk/>
            <pc:sldMk cId="2863741996" sldId="899"/>
            <ac:picMk id="3" creationId="{7E394913-E4CC-4D80-9B59-0F4D28CE1F23}"/>
          </ac:picMkLst>
        </pc:picChg>
        <pc:picChg chg="add mod">
          <ac:chgData name="Ben Naets" userId="df64def2-e075-4c2e-bc95-5b8bcade15f9" providerId="ADAL" clId="{58250432-99B1-4F2D-8934-F044F3F7B2C4}" dt="2022-05-02T18:02:49.156" v="3408" actId="1036"/>
          <ac:picMkLst>
            <pc:docMk/>
            <pc:sldMk cId="2863741996" sldId="899"/>
            <ac:picMk id="5" creationId="{0CF76FA4-2912-491F-8507-54A226E4CC27}"/>
          </ac:picMkLst>
        </pc:picChg>
        <pc:picChg chg="add mod">
          <ac:chgData name="Ben Naets" userId="df64def2-e075-4c2e-bc95-5b8bcade15f9" providerId="ADAL" clId="{58250432-99B1-4F2D-8934-F044F3F7B2C4}" dt="2022-05-02T18:02:49.156" v="3408" actId="1036"/>
          <ac:picMkLst>
            <pc:docMk/>
            <pc:sldMk cId="2863741996" sldId="899"/>
            <ac:picMk id="8" creationId="{408BAF6C-CDB3-4299-81E5-52FA86BF6EC7}"/>
          </ac:picMkLst>
        </pc:picChg>
        <pc:picChg chg="del">
          <ac:chgData name="Ben Naets" userId="df64def2-e075-4c2e-bc95-5b8bcade15f9" providerId="ADAL" clId="{58250432-99B1-4F2D-8934-F044F3F7B2C4}" dt="2022-05-02T07:42:45.285" v="1275" actId="478"/>
          <ac:picMkLst>
            <pc:docMk/>
            <pc:sldMk cId="2863741996" sldId="899"/>
            <ac:picMk id="9" creationId="{81701A20-F895-4A07-9DE8-E7C9328705A8}"/>
          </ac:picMkLst>
        </pc:picChg>
        <pc:picChg chg="del mod">
          <ac:chgData name="Ben Naets" userId="df64def2-e075-4c2e-bc95-5b8bcade15f9" providerId="ADAL" clId="{58250432-99B1-4F2D-8934-F044F3F7B2C4}" dt="2022-05-02T07:42:47.180" v="1279" actId="478"/>
          <ac:picMkLst>
            <pc:docMk/>
            <pc:sldMk cId="2863741996" sldId="899"/>
            <ac:picMk id="10" creationId="{2693E663-7D10-4329-84B1-4EEDFB925ECF}"/>
          </ac:picMkLst>
        </pc:picChg>
        <pc:picChg chg="del">
          <ac:chgData name="Ben Naets" userId="df64def2-e075-4c2e-bc95-5b8bcade15f9" providerId="ADAL" clId="{58250432-99B1-4F2D-8934-F044F3F7B2C4}" dt="2022-05-02T07:42:46.173" v="1277" actId="478"/>
          <ac:picMkLst>
            <pc:docMk/>
            <pc:sldMk cId="2863741996" sldId="899"/>
            <ac:picMk id="11" creationId="{82684171-8024-457D-937F-1158468DEB36}"/>
          </ac:picMkLst>
        </pc:picChg>
        <pc:picChg chg="add del mod">
          <ac:chgData name="Ben Naets" userId="df64def2-e075-4c2e-bc95-5b8bcade15f9" providerId="ADAL" clId="{58250432-99B1-4F2D-8934-F044F3F7B2C4}" dt="2022-05-02T07:43:12.577" v="1288" actId="478"/>
          <ac:picMkLst>
            <pc:docMk/>
            <pc:sldMk cId="2863741996" sldId="899"/>
            <ac:picMk id="12" creationId="{70966875-D955-41D9-A46B-F8B543C59746}"/>
          </ac:picMkLst>
        </pc:picChg>
        <pc:picChg chg="add del mod">
          <ac:chgData name="Ben Naets" userId="df64def2-e075-4c2e-bc95-5b8bcade15f9" providerId="ADAL" clId="{58250432-99B1-4F2D-8934-F044F3F7B2C4}" dt="2022-05-02T07:44:48.646" v="1301"/>
          <ac:picMkLst>
            <pc:docMk/>
            <pc:sldMk cId="2863741996" sldId="899"/>
            <ac:picMk id="13" creationId="{F0268131-6F0B-4979-81ED-CCF6ECBEB190}"/>
          </ac:picMkLst>
        </pc:picChg>
        <pc:picChg chg="add mod">
          <ac:chgData name="Ben Naets" userId="df64def2-e075-4c2e-bc95-5b8bcade15f9" providerId="ADAL" clId="{58250432-99B1-4F2D-8934-F044F3F7B2C4}" dt="2022-05-02T07:48:46.100" v="1343" actId="1076"/>
          <ac:picMkLst>
            <pc:docMk/>
            <pc:sldMk cId="2863741996" sldId="899"/>
            <ac:picMk id="14" creationId="{7D8132CD-6722-4351-8A62-454F2F1D7085}"/>
          </ac:picMkLst>
        </pc:picChg>
        <pc:picChg chg="add del">
          <ac:chgData name="Ben Naets" userId="df64def2-e075-4c2e-bc95-5b8bcade15f9" providerId="ADAL" clId="{58250432-99B1-4F2D-8934-F044F3F7B2C4}" dt="2022-05-02T07:45:43.940" v="1309"/>
          <ac:picMkLst>
            <pc:docMk/>
            <pc:sldMk cId="2863741996" sldId="899"/>
            <ac:picMk id="15" creationId="{0D1464BE-602E-4ACD-9EDD-59D256B42F7B}"/>
          </ac:picMkLst>
        </pc:picChg>
        <pc:picChg chg="add mod">
          <ac:chgData name="Ben Naets" userId="df64def2-e075-4c2e-bc95-5b8bcade15f9" providerId="ADAL" clId="{58250432-99B1-4F2D-8934-F044F3F7B2C4}" dt="2022-05-02T07:48:46.100" v="1343" actId="1076"/>
          <ac:picMkLst>
            <pc:docMk/>
            <pc:sldMk cId="2863741996" sldId="899"/>
            <ac:picMk id="16" creationId="{9BD4E66C-48E7-4CF7-ACF0-CE1CB8C114E8}"/>
          </ac:picMkLst>
        </pc:picChg>
        <pc:picChg chg="add">
          <ac:chgData name="Ben Naets" userId="df64def2-e075-4c2e-bc95-5b8bcade15f9" providerId="ADAL" clId="{58250432-99B1-4F2D-8934-F044F3F7B2C4}" dt="2022-05-02T07:56:10.502" v="1422"/>
          <ac:picMkLst>
            <pc:docMk/>
            <pc:sldMk cId="2863741996" sldId="899"/>
            <ac:picMk id="17" creationId="{614829FE-71D1-4EDC-AAE0-967EC1A9ABE9}"/>
          </ac:picMkLst>
        </pc:picChg>
        <pc:picChg chg="add del">
          <ac:chgData name="Ben Naets" userId="df64def2-e075-4c2e-bc95-5b8bcade15f9" providerId="ADAL" clId="{58250432-99B1-4F2D-8934-F044F3F7B2C4}" dt="2022-05-02T07:59:19.695" v="1470"/>
          <ac:picMkLst>
            <pc:docMk/>
            <pc:sldMk cId="2863741996" sldId="899"/>
            <ac:picMk id="19" creationId="{8105BC44-21AB-4F00-9BB9-B7A5AFA77FF8}"/>
          </ac:picMkLst>
        </pc:picChg>
      </pc:sldChg>
      <pc:sldChg chg="add del">
        <pc:chgData name="Ben Naets" userId="df64def2-e075-4c2e-bc95-5b8bcade15f9" providerId="ADAL" clId="{58250432-99B1-4F2D-8934-F044F3F7B2C4}" dt="2022-05-02T07:48:23.036" v="1333" actId="2696"/>
        <pc:sldMkLst>
          <pc:docMk/>
          <pc:sldMk cId="3829587006" sldId="900"/>
        </pc:sldMkLst>
      </pc:sldChg>
      <pc:sldChg chg="addSp delSp modSp add ord delAnim modAnim">
        <pc:chgData name="Ben Naets" userId="df64def2-e075-4c2e-bc95-5b8bcade15f9" providerId="ADAL" clId="{58250432-99B1-4F2D-8934-F044F3F7B2C4}" dt="2022-05-02T18:43:07.411" v="3600"/>
        <pc:sldMkLst>
          <pc:docMk/>
          <pc:sldMk cId="3991386905" sldId="900"/>
        </pc:sldMkLst>
        <pc:spChg chg="mod">
          <ac:chgData name="Ben Naets" userId="df64def2-e075-4c2e-bc95-5b8bcade15f9" providerId="ADAL" clId="{58250432-99B1-4F2D-8934-F044F3F7B2C4}" dt="2022-05-02T07:49:12.424" v="1352" actId="20577"/>
          <ac:spMkLst>
            <pc:docMk/>
            <pc:sldMk cId="3991386905" sldId="900"/>
            <ac:spMk id="2" creationId="{BE7AD616-634B-4878-A2DD-ED544E1C4A10}"/>
          </ac:spMkLst>
        </pc:spChg>
        <pc:spChg chg="add del">
          <ac:chgData name="Ben Naets" userId="df64def2-e075-4c2e-bc95-5b8bcade15f9" providerId="ADAL" clId="{58250432-99B1-4F2D-8934-F044F3F7B2C4}" dt="2022-05-02T13:39:41.429" v="2727"/>
          <ac:spMkLst>
            <pc:docMk/>
            <pc:sldMk cId="3991386905" sldId="900"/>
            <ac:spMk id="18" creationId="{2A4DAF57-4F87-4653-96E8-97694454774F}"/>
          </ac:spMkLst>
        </pc:spChg>
        <pc:spChg chg="add mod">
          <ac:chgData name="Ben Naets" userId="df64def2-e075-4c2e-bc95-5b8bcade15f9" providerId="ADAL" clId="{58250432-99B1-4F2D-8934-F044F3F7B2C4}" dt="2022-05-02T13:46:26.215" v="2905" actId="1076"/>
          <ac:spMkLst>
            <pc:docMk/>
            <pc:sldMk cId="3991386905" sldId="900"/>
            <ac:spMk id="23" creationId="{3C519A87-445F-4D16-82C2-EB065341CA54}"/>
          </ac:spMkLst>
        </pc:spChg>
        <pc:spChg chg="add mod">
          <ac:chgData name="Ben Naets" userId="df64def2-e075-4c2e-bc95-5b8bcade15f9" providerId="ADAL" clId="{58250432-99B1-4F2D-8934-F044F3F7B2C4}" dt="2022-05-02T13:46:52.063" v="2913" actId="1076"/>
          <ac:spMkLst>
            <pc:docMk/>
            <pc:sldMk cId="3991386905" sldId="900"/>
            <ac:spMk id="24" creationId="{42380DF6-7382-4C41-A88A-2803F31E25B6}"/>
          </ac:spMkLst>
        </pc:spChg>
        <pc:spChg chg="add mod">
          <ac:chgData name="Ben Naets" userId="df64def2-e075-4c2e-bc95-5b8bcade15f9" providerId="ADAL" clId="{58250432-99B1-4F2D-8934-F044F3F7B2C4}" dt="2022-05-02T18:43:02.149" v="3599" actId="1035"/>
          <ac:spMkLst>
            <pc:docMk/>
            <pc:sldMk cId="3991386905" sldId="900"/>
            <ac:spMk id="27" creationId="{02744B0A-6A84-420D-984E-01236A7C4261}"/>
          </ac:spMkLst>
        </pc:spChg>
        <pc:graphicFrameChg chg="add del">
          <ac:chgData name="Ben Naets" userId="df64def2-e075-4c2e-bc95-5b8bcade15f9" providerId="ADAL" clId="{58250432-99B1-4F2D-8934-F044F3F7B2C4}" dt="2022-05-02T13:21:01.632" v="2636"/>
          <ac:graphicFrameMkLst>
            <pc:docMk/>
            <pc:sldMk cId="3991386905" sldId="900"/>
            <ac:graphicFrameMk id="10" creationId="{7C3EAEC1-278B-4760-A5C5-076430A34012}"/>
          </ac:graphicFrameMkLst>
        </pc:graphicFrameChg>
        <pc:graphicFrameChg chg="add del">
          <ac:chgData name="Ben Naets" userId="df64def2-e075-4c2e-bc95-5b8bcade15f9" providerId="ADAL" clId="{58250432-99B1-4F2D-8934-F044F3F7B2C4}" dt="2022-05-02T13:38:49.372" v="2712"/>
          <ac:graphicFrameMkLst>
            <pc:docMk/>
            <pc:sldMk cId="3991386905" sldId="900"/>
            <ac:graphicFrameMk id="13" creationId="{9F789E96-9B8A-41B3-A24C-F7BE90F34295}"/>
          </ac:graphicFrameMkLst>
        </pc:graphicFrameChg>
        <pc:graphicFrameChg chg="add del">
          <ac:chgData name="Ben Naets" userId="df64def2-e075-4c2e-bc95-5b8bcade15f9" providerId="ADAL" clId="{58250432-99B1-4F2D-8934-F044F3F7B2C4}" dt="2022-05-02T13:56:40.597" v="2917"/>
          <ac:graphicFrameMkLst>
            <pc:docMk/>
            <pc:sldMk cId="3991386905" sldId="900"/>
            <ac:graphicFrameMk id="25" creationId="{080FA8F9-59B9-4CC8-93E1-9D8012B0A990}"/>
          </ac:graphicFrameMkLst>
        </pc:graphicFrameChg>
        <pc:picChg chg="add del mod">
          <ac:chgData name="Ben Naets" userId="df64def2-e075-4c2e-bc95-5b8bcade15f9" providerId="ADAL" clId="{58250432-99B1-4F2D-8934-F044F3F7B2C4}" dt="2022-05-02T13:10:06.426" v="2632" actId="478"/>
          <ac:picMkLst>
            <pc:docMk/>
            <pc:sldMk cId="3991386905" sldId="900"/>
            <ac:picMk id="3" creationId="{C13A310F-6D04-4426-96FE-7116215EA4E3}"/>
          </ac:picMkLst>
        </pc:picChg>
        <pc:picChg chg="del">
          <ac:chgData name="Ben Naets" userId="df64def2-e075-4c2e-bc95-5b8bcade15f9" providerId="ADAL" clId="{58250432-99B1-4F2D-8934-F044F3F7B2C4}" dt="2022-05-02T07:48:28.821" v="1336" actId="478"/>
          <ac:picMkLst>
            <pc:docMk/>
            <pc:sldMk cId="3991386905" sldId="900"/>
            <ac:picMk id="5" creationId="{0CF76FA4-2912-491F-8507-54A226E4CC27}"/>
          </ac:picMkLst>
        </pc:picChg>
        <pc:picChg chg="del">
          <ac:chgData name="Ben Naets" userId="df64def2-e075-4c2e-bc95-5b8bcade15f9" providerId="ADAL" clId="{58250432-99B1-4F2D-8934-F044F3F7B2C4}" dt="2022-05-02T07:48:28.135" v="1335" actId="478"/>
          <ac:picMkLst>
            <pc:docMk/>
            <pc:sldMk cId="3991386905" sldId="900"/>
            <ac:picMk id="8" creationId="{408BAF6C-CDB3-4299-81E5-52FA86BF6EC7}"/>
          </ac:picMkLst>
        </pc:picChg>
        <pc:picChg chg="add del mod modCrop">
          <ac:chgData name="Ben Naets" userId="df64def2-e075-4c2e-bc95-5b8bcade15f9" providerId="ADAL" clId="{58250432-99B1-4F2D-8934-F044F3F7B2C4}" dt="2022-05-02T13:10:06.426" v="2632" actId="478"/>
          <ac:picMkLst>
            <pc:docMk/>
            <pc:sldMk cId="3991386905" sldId="900"/>
            <ac:picMk id="9" creationId="{812DF952-8675-40FC-97AD-251BE845B088}"/>
          </ac:picMkLst>
        </pc:picChg>
        <pc:picChg chg="add">
          <ac:chgData name="Ben Naets" userId="df64def2-e075-4c2e-bc95-5b8bcade15f9" providerId="ADAL" clId="{58250432-99B1-4F2D-8934-F044F3F7B2C4}" dt="2022-05-02T07:56:15.143" v="1424"/>
          <ac:picMkLst>
            <pc:docMk/>
            <pc:sldMk cId="3991386905" sldId="900"/>
            <ac:picMk id="11" creationId="{BF104851-2419-4D2E-A589-C88A9F887D49}"/>
          </ac:picMkLst>
        </pc:picChg>
        <pc:picChg chg="add mod">
          <ac:chgData name="Ben Naets" userId="df64def2-e075-4c2e-bc95-5b8bcade15f9" providerId="ADAL" clId="{58250432-99B1-4F2D-8934-F044F3F7B2C4}" dt="2022-05-02T13:40:16.311" v="2796" actId="1038"/>
          <ac:picMkLst>
            <pc:docMk/>
            <pc:sldMk cId="3991386905" sldId="900"/>
            <ac:picMk id="12" creationId="{AD962E0C-87DD-4F96-A785-BDE3A6B4B48C}"/>
          </ac:picMkLst>
        </pc:picChg>
        <pc:picChg chg="del">
          <ac:chgData name="Ben Naets" userId="df64def2-e075-4c2e-bc95-5b8bcade15f9" providerId="ADAL" clId="{58250432-99B1-4F2D-8934-F044F3F7B2C4}" dt="2022-05-02T07:48:29.823" v="1337" actId="478"/>
          <ac:picMkLst>
            <pc:docMk/>
            <pc:sldMk cId="3991386905" sldId="900"/>
            <ac:picMk id="14" creationId="{7D8132CD-6722-4351-8A62-454F2F1D7085}"/>
          </ac:picMkLst>
        </pc:picChg>
        <pc:picChg chg="add mod">
          <ac:chgData name="Ben Naets" userId="df64def2-e075-4c2e-bc95-5b8bcade15f9" providerId="ADAL" clId="{58250432-99B1-4F2D-8934-F044F3F7B2C4}" dt="2022-05-02T13:42:15.342" v="2817" actId="1076"/>
          <ac:picMkLst>
            <pc:docMk/>
            <pc:sldMk cId="3991386905" sldId="900"/>
            <ac:picMk id="15" creationId="{B61B1597-F5EE-45B9-8E46-05808DFB94CC}"/>
          </ac:picMkLst>
        </pc:picChg>
        <pc:picChg chg="del">
          <ac:chgData name="Ben Naets" userId="df64def2-e075-4c2e-bc95-5b8bcade15f9" providerId="ADAL" clId="{58250432-99B1-4F2D-8934-F044F3F7B2C4}" dt="2022-05-02T07:48:30.141" v="1338" actId="478"/>
          <ac:picMkLst>
            <pc:docMk/>
            <pc:sldMk cId="3991386905" sldId="900"/>
            <ac:picMk id="16" creationId="{9BD4E66C-48E7-4CF7-ACF0-CE1CB8C114E8}"/>
          </ac:picMkLst>
        </pc:picChg>
        <pc:picChg chg="add del mod">
          <ac:chgData name="Ben Naets" userId="df64def2-e075-4c2e-bc95-5b8bcade15f9" providerId="ADAL" clId="{58250432-99B1-4F2D-8934-F044F3F7B2C4}" dt="2022-05-02T13:56:37.708" v="2915" actId="478"/>
          <ac:picMkLst>
            <pc:docMk/>
            <pc:sldMk cId="3991386905" sldId="900"/>
            <ac:picMk id="17" creationId="{C29027D5-A3E7-4BD1-9675-0F66F54C2542}"/>
          </ac:picMkLst>
        </pc:picChg>
        <pc:picChg chg="add mod">
          <ac:chgData name="Ben Naets" userId="df64def2-e075-4c2e-bc95-5b8bcade15f9" providerId="ADAL" clId="{58250432-99B1-4F2D-8934-F044F3F7B2C4}" dt="2022-05-02T13:57:18.542" v="2926" actId="1035"/>
          <ac:picMkLst>
            <pc:docMk/>
            <pc:sldMk cId="3991386905" sldId="900"/>
            <ac:picMk id="19" creationId="{017B29B1-7D48-496C-9A71-920808300103}"/>
          </ac:picMkLst>
        </pc:picChg>
        <pc:picChg chg="add mod">
          <ac:chgData name="Ben Naets" userId="df64def2-e075-4c2e-bc95-5b8bcade15f9" providerId="ADAL" clId="{58250432-99B1-4F2D-8934-F044F3F7B2C4}" dt="2022-05-02T13:42:13.704" v="2816" actId="1076"/>
          <ac:picMkLst>
            <pc:docMk/>
            <pc:sldMk cId="3991386905" sldId="900"/>
            <ac:picMk id="20" creationId="{9271DBF3-B22B-4B9E-8065-FB3700215B0F}"/>
          </ac:picMkLst>
        </pc:picChg>
        <pc:picChg chg="add mod">
          <ac:chgData name="Ben Naets" userId="df64def2-e075-4c2e-bc95-5b8bcade15f9" providerId="ADAL" clId="{58250432-99B1-4F2D-8934-F044F3F7B2C4}" dt="2022-05-02T13:46:52.063" v="2913" actId="1076"/>
          <ac:picMkLst>
            <pc:docMk/>
            <pc:sldMk cId="3991386905" sldId="900"/>
            <ac:picMk id="21" creationId="{7BBC7851-EAA4-4167-B2B6-061DA5DDA47B}"/>
          </ac:picMkLst>
        </pc:picChg>
        <pc:picChg chg="add mod">
          <ac:chgData name="Ben Naets" userId="df64def2-e075-4c2e-bc95-5b8bcade15f9" providerId="ADAL" clId="{58250432-99B1-4F2D-8934-F044F3F7B2C4}" dt="2022-05-02T13:46:52.063" v="2913" actId="1076"/>
          <ac:picMkLst>
            <pc:docMk/>
            <pc:sldMk cId="3991386905" sldId="900"/>
            <ac:picMk id="22" creationId="{774C4B99-3EBC-40A3-BCD4-E725AB2DC8D6}"/>
          </ac:picMkLst>
        </pc:picChg>
        <pc:picChg chg="add mod">
          <ac:chgData name="Ben Naets" userId="df64def2-e075-4c2e-bc95-5b8bcade15f9" providerId="ADAL" clId="{58250432-99B1-4F2D-8934-F044F3F7B2C4}" dt="2022-05-02T13:56:54.499" v="2921" actId="14100"/>
          <ac:picMkLst>
            <pc:docMk/>
            <pc:sldMk cId="3991386905" sldId="900"/>
            <ac:picMk id="26" creationId="{E39EADF8-890B-471C-BAC2-B1E0E179E158}"/>
          </ac:picMkLst>
        </pc:picChg>
      </pc:sldChg>
      <pc:sldChg chg="addSp delSp modSp add ord modNotesTx">
        <pc:chgData name="Ben Naets" userId="df64def2-e075-4c2e-bc95-5b8bcade15f9" providerId="ADAL" clId="{58250432-99B1-4F2D-8934-F044F3F7B2C4}" dt="2022-05-03T13:11:03.590" v="4297" actId="1076"/>
        <pc:sldMkLst>
          <pc:docMk/>
          <pc:sldMk cId="3127924606" sldId="901"/>
        </pc:sldMkLst>
        <pc:spChg chg="mod">
          <ac:chgData name="Ben Naets" userId="df64def2-e075-4c2e-bc95-5b8bcade15f9" providerId="ADAL" clId="{58250432-99B1-4F2D-8934-F044F3F7B2C4}" dt="2022-05-03T06:14:46.221" v="4038" actId="6549"/>
          <ac:spMkLst>
            <pc:docMk/>
            <pc:sldMk cId="3127924606" sldId="901"/>
            <ac:spMk id="2" creationId="{BE7AD616-634B-4878-A2DD-ED544E1C4A10}"/>
          </ac:spMkLst>
        </pc:spChg>
        <pc:spChg chg="add mod">
          <ac:chgData name="Ben Naets" userId="df64def2-e075-4c2e-bc95-5b8bcade15f9" providerId="ADAL" clId="{58250432-99B1-4F2D-8934-F044F3F7B2C4}" dt="2022-05-03T07:56:37.726" v="4294" actId="20577"/>
          <ac:spMkLst>
            <pc:docMk/>
            <pc:sldMk cId="3127924606" sldId="901"/>
            <ac:spMk id="11" creationId="{5A50B80F-191B-4F71-B5A2-FBA45887A7E3}"/>
          </ac:spMkLst>
        </pc:spChg>
        <pc:picChg chg="add del mod">
          <ac:chgData name="Ben Naets" userId="df64def2-e075-4c2e-bc95-5b8bcade15f9" providerId="ADAL" clId="{58250432-99B1-4F2D-8934-F044F3F7B2C4}" dt="2022-05-02T18:31:57.683" v="3414"/>
          <ac:picMkLst>
            <pc:docMk/>
            <pc:sldMk cId="3127924606" sldId="901"/>
            <ac:picMk id="3" creationId="{82283CBB-20DC-446C-B5C2-82CF48204F18}"/>
          </ac:picMkLst>
        </pc:picChg>
        <pc:picChg chg="del mod">
          <ac:chgData name="Ben Naets" userId="df64def2-e075-4c2e-bc95-5b8bcade15f9" providerId="ADAL" clId="{58250432-99B1-4F2D-8934-F044F3F7B2C4}" dt="2022-05-02T18:34:23.866" v="3432" actId="478"/>
          <ac:picMkLst>
            <pc:docMk/>
            <pc:sldMk cId="3127924606" sldId="901"/>
            <ac:picMk id="5" creationId="{0CF76FA4-2912-491F-8507-54A226E4CC27}"/>
          </ac:picMkLst>
        </pc:picChg>
        <pc:picChg chg="del mod">
          <ac:chgData name="Ben Naets" userId="df64def2-e075-4c2e-bc95-5b8bcade15f9" providerId="ADAL" clId="{58250432-99B1-4F2D-8934-F044F3F7B2C4}" dt="2022-05-02T18:34:23.866" v="3432" actId="478"/>
          <ac:picMkLst>
            <pc:docMk/>
            <pc:sldMk cId="3127924606" sldId="901"/>
            <ac:picMk id="8" creationId="{408BAF6C-CDB3-4299-81E5-52FA86BF6EC7}"/>
          </ac:picMkLst>
        </pc:picChg>
        <pc:picChg chg="add mod">
          <ac:chgData name="Ben Naets" userId="df64def2-e075-4c2e-bc95-5b8bcade15f9" providerId="ADAL" clId="{58250432-99B1-4F2D-8934-F044F3F7B2C4}" dt="2022-05-03T13:11:03.590" v="4297" actId="1076"/>
          <ac:picMkLst>
            <pc:docMk/>
            <pc:sldMk cId="3127924606" sldId="901"/>
            <ac:picMk id="9" creationId="{25F90593-F56F-41F9-8813-F4F2C3FD1BD2}"/>
          </ac:picMkLst>
        </pc:picChg>
        <pc:picChg chg="add">
          <ac:chgData name="Ben Naets" userId="df64def2-e075-4c2e-bc95-5b8bcade15f9" providerId="ADAL" clId="{58250432-99B1-4F2D-8934-F044F3F7B2C4}" dt="2022-05-02T07:56:13.078" v="1423"/>
          <ac:picMkLst>
            <pc:docMk/>
            <pc:sldMk cId="3127924606" sldId="901"/>
            <ac:picMk id="10" creationId="{DF784B88-A604-46B9-A510-77245F4161E5}"/>
          </ac:picMkLst>
        </pc:picChg>
        <pc:picChg chg="del mod">
          <ac:chgData name="Ben Naets" userId="df64def2-e075-4c2e-bc95-5b8bcade15f9" providerId="ADAL" clId="{58250432-99B1-4F2D-8934-F044F3F7B2C4}" dt="2022-05-02T18:34:23.866" v="3432" actId="478"/>
          <ac:picMkLst>
            <pc:docMk/>
            <pc:sldMk cId="3127924606" sldId="901"/>
            <ac:picMk id="14" creationId="{7D8132CD-6722-4351-8A62-454F2F1D7085}"/>
          </ac:picMkLst>
        </pc:picChg>
        <pc:picChg chg="del mod">
          <ac:chgData name="Ben Naets" userId="df64def2-e075-4c2e-bc95-5b8bcade15f9" providerId="ADAL" clId="{58250432-99B1-4F2D-8934-F044F3F7B2C4}" dt="2022-05-02T18:34:23.866" v="3432" actId="478"/>
          <ac:picMkLst>
            <pc:docMk/>
            <pc:sldMk cId="3127924606" sldId="901"/>
            <ac:picMk id="16" creationId="{9BD4E66C-48E7-4CF7-ACF0-CE1CB8C114E8}"/>
          </ac:picMkLst>
        </pc:picChg>
      </pc:sldChg>
      <pc:sldChg chg="addSp delSp modSp add ord modAnim modNotesTx">
        <pc:chgData name="Ben Naets" userId="df64def2-e075-4c2e-bc95-5b8bcade15f9" providerId="ADAL" clId="{58250432-99B1-4F2D-8934-F044F3F7B2C4}" dt="2022-05-02T09:41:59.343" v="2419" actId="20577"/>
        <pc:sldMkLst>
          <pc:docMk/>
          <pc:sldMk cId="1737589962" sldId="902"/>
        </pc:sldMkLst>
        <pc:spChg chg="mod">
          <ac:chgData name="Ben Naets" userId="df64def2-e075-4c2e-bc95-5b8bcade15f9" providerId="ADAL" clId="{58250432-99B1-4F2D-8934-F044F3F7B2C4}" dt="2022-05-02T08:33:50.086" v="1984" actId="20577"/>
          <ac:spMkLst>
            <pc:docMk/>
            <pc:sldMk cId="1737589962" sldId="902"/>
            <ac:spMk id="2" creationId="{BE7AD616-634B-4878-A2DD-ED544E1C4A10}"/>
          </ac:spMkLst>
        </pc:spChg>
        <pc:spChg chg="add del mod">
          <ac:chgData name="Ben Naets" userId="df64def2-e075-4c2e-bc95-5b8bcade15f9" providerId="ADAL" clId="{58250432-99B1-4F2D-8934-F044F3F7B2C4}" dt="2022-05-02T08:46:34.444" v="2178" actId="478"/>
          <ac:spMkLst>
            <pc:docMk/>
            <pc:sldMk cId="1737589962" sldId="902"/>
            <ac:spMk id="3" creationId="{3876A1D3-EDE9-4A44-9E42-50FF4EE59F46}"/>
          </ac:spMkLst>
        </pc:spChg>
        <pc:spChg chg="mod">
          <ac:chgData name="Ben Naets" userId="df64def2-e075-4c2e-bc95-5b8bcade15f9" providerId="ADAL" clId="{58250432-99B1-4F2D-8934-F044F3F7B2C4}" dt="2022-05-02T08:44:43.329" v="2170" actId="1076"/>
          <ac:spMkLst>
            <pc:docMk/>
            <pc:sldMk cId="1737589962" sldId="902"/>
            <ac:spMk id="6" creationId="{C0FED6CF-B4E0-4664-BD81-7E5B42FE2810}"/>
          </ac:spMkLst>
        </pc:spChg>
        <pc:spChg chg="add mod">
          <ac:chgData name="Ben Naets" userId="df64def2-e075-4c2e-bc95-5b8bcade15f9" providerId="ADAL" clId="{58250432-99B1-4F2D-8934-F044F3F7B2C4}" dt="2022-05-02T08:49:27.082" v="2229" actId="1035"/>
          <ac:spMkLst>
            <pc:docMk/>
            <pc:sldMk cId="1737589962" sldId="902"/>
            <ac:spMk id="18" creationId="{EE388003-7BD8-44CC-9B9D-21606F12F8B7}"/>
          </ac:spMkLst>
        </pc:spChg>
        <pc:spChg chg="add mod">
          <ac:chgData name="Ben Naets" userId="df64def2-e075-4c2e-bc95-5b8bcade15f9" providerId="ADAL" clId="{58250432-99B1-4F2D-8934-F044F3F7B2C4}" dt="2022-05-02T08:49:27.082" v="2229" actId="1035"/>
          <ac:spMkLst>
            <pc:docMk/>
            <pc:sldMk cId="1737589962" sldId="902"/>
            <ac:spMk id="20" creationId="{D29CB6B7-3E7F-4E5D-AC36-C557F6F3419C}"/>
          </ac:spMkLst>
        </pc:spChg>
        <pc:spChg chg="add mod">
          <ac:chgData name="Ben Naets" userId="df64def2-e075-4c2e-bc95-5b8bcade15f9" providerId="ADAL" clId="{58250432-99B1-4F2D-8934-F044F3F7B2C4}" dt="2022-05-02T08:49:27.082" v="2229" actId="1035"/>
          <ac:spMkLst>
            <pc:docMk/>
            <pc:sldMk cId="1737589962" sldId="902"/>
            <ac:spMk id="22" creationId="{A148B66F-4766-437A-9E01-FC2215441799}"/>
          </ac:spMkLst>
        </pc:spChg>
        <pc:spChg chg="add mod">
          <ac:chgData name="Ben Naets" userId="df64def2-e075-4c2e-bc95-5b8bcade15f9" providerId="ADAL" clId="{58250432-99B1-4F2D-8934-F044F3F7B2C4}" dt="2022-05-02T08:49:27.082" v="2229" actId="1035"/>
          <ac:spMkLst>
            <pc:docMk/>
            <pc:sldMk cId="1737589962" sldId="902"/>
            <ac:spMk id="23" creationId="{3D2C001B-511C-47F9-8F8E-56632D5F432D}"/>
          </ac:spMkLst>
        </pc:spChg>
        <pc:spChg chg="add mod">
          <ac:chgData name="Ben Naets" userId="df64def2-e075-4c2e-bc95-5b8bcade15f9" providerId="ADAL" clId="{58250432-99B1-4F2D-8934-F044F3F7B2C4}" dt="2022-05-02T08:49:27.082" v="2229" actId="1035"/>
          <ac:spMkLst>
            <pc:docMk/>
            <pc:sldMk cId="1737589962" sldId="902"/>
            <ac:spMk id="24" creationId="{2272F8C6-875D-44EC-B4CD-797F0EF823C2}"/>
          </ac:spMkLst>
        </pc:spChg>
        <pc:spChg chg="add mod">
          <ac:chgData name="Ben Naets" userId="df64def2-e075-4c2e-bc95-5b8bcade15f9" providerId="ADAL" clId="{58250432-99B1-4F2D-8934-F044F3F7B2C4}" dt="2022-05-02T08:49:27.082" v="2229" actId="1035"/>
          <ac:spMkLst>
            <pc:docMk/>
            <pc:sldMk cId="1737589962" sldId="902"/>
            <ac:spMk id="26" creationId="{149A96FD-CE8B-4F82-BA26-7A957F07871C}"/>
          </ac:spMkLst>
        </pc:spChg>
        <pc:spChg chg="add mod">
          <ac:chgData name="Ben Naets" userId="df64def2-e075-4c2e-bc95-5b8bcade15f9" providerId="ADAL" clId="{58250432-99B1-4F2D-8934-F044F3F7B2C4}" dt="2022-05-02T08:49:27.082" v="2229" actId="1035"/>
          <ac:spMkLst>
            <pc:docMk/>
            <pc:sldMk cId="1737589962" sldId="902"/>
            <ac:spMk id="28" creationId="{23379AA9-F6BF-46F8-9A57-33B8A341407F}"/>
          </ac:spMkLst>
        </pc:spChg>
        <pc:spChg chg="add mod">
          <ac:chgData name="Ben Naets" userId="df64def2-e075-4c2e-bc95-5b8bcade15f9" providerId="ADAL" clId="{58250432-99B1-4F2D-8934-F044F3F7B2C4}" dt="2022-05-02T08:49:27.082" v="2229" actId="1035"/>
          <ac:spMkLst>
            <pc:docMk/>
            <pc:sldMk cId="1737589962" sldId="902"/>
            <ac:spMk id="30" creationId="{FC35C528-C96F-4F4F-8B47-5E94F7DDFB2F}"/>
          </ac:spMkLst>
        </pc:spChg>
        <pc:spChg chg="add mod">
          <ac:chgData name="Ben Naets" userId="df64def2-e075-4c2e-bc95-5b8bcade15f9" providerId="ADAL" clId="{58250432-99B1-4F2D-8934-F044F3F7B2C4}" dt="2022-05-02T08:49:27.082" v="2229" actId="1035"/>
          <ac:spMkLst>
            <pc:docMk/>
            <pc:sldMk cId="1737589962" sldId="902"/>
            <ac:spMk id="31" creationId="{09FE866F-2A6C-4A31-88FB-17D53D35CF20}"/>
          </ac:spMkLst>
        </pc:spChg>
        <pc:spChg chg="add mod">
          <ac:chgData name="Ben Naets" userId="df64def2-e075-4c2e-bc95-5b8bcade15f9" providerId="ADAL" clId="{58250432-99B1-4F2D-8934-F044F3F7B2C4}" dt="2022-05-02T08:49:27.082" v="2229" actId="1035"/>
          <ac:spMkLst>
            <pc:docMk/>
            <pc:sldMk cId="1737589962" sldId="902"/>
            <ac:spMk id="32" creationId="{E1AAF1A9-C233-4904-ADE1-218E5E43B5FC}"/>
          </ac:spMkLst>
        </pc:spChg>
        <pc:spChg chg="add mod">
          <ac:chgData name="Ben Naets" userId="df64def2-e075-4c2e-bc95-5b8bcade15f9" providerId="ADAL" clId="{58250432-99B1-4F2D-8934-F044F3F7B2C4}" dt="2022-05-02T08:49:27.082" v="2229" actId="1035"/>
          <ac:spMkLst>
            <pc:docMk/>
            <pc:sldMk cId="1737589962" sldId="902"/>
            <ac:spMk id="33" creationId="{55874BBF-4D45-49A6-A7F4-0D6ACA2C0E91}"/>
          </ac:spMkLst>
        </pc:spChg>
        <pc:spChg chg="add mod">
          <ac:chgData name="Ben Naets" userId="df64def2-e075-4c2e-bc95-5b8bcade15f9" providerId="ADAL" clId="{58250432-99B1-4F2D-8934-F044F3F7B2C4}" dt="2022-05-02T08:49:27.082" v="2229" actId="1035"/>
          <ac:spMkLst>
            <pc:docMk/>
            <pc:sldMk cId="1737589962" sldId="902"/>
            <ac:spMk id="36" creationId="{C1DFF76C-F21E-4F0C-9601-2EA5D68F4D18}"/>
          </ac:spMkLst>
        </pc:spChg>
        <pc:spChg chg="add mod">
          <ac:chgData name="Ben Naets" userId="df64def2-e075-4c2e-bc95-5b8bcade15f9" providerId="ADAL" clId="{58250432-99B1-4F2D-8934-F044F3F7B2C4}" dt="2022-05-02T08:49:27.082" v="2229" actId="1035"/>
          <ac:spMkLst>
            <pc:docMk/>
            <pc:sldMk cId="1737589962" sldId="902"/>
            <ac:spMk id="38" creationId="{5CA4D6A6-74DD-4F23-B65C-1FF418EE8A4E}"/>
          </ac:spMkLst>
        </pc:spChg>
        <pc:spChg chg="add mod">
          <ac:chgData name="Ben Naets" userId="df64def2-e075-4c2e-bc95-5b8bcade15f9" providerId="ADAL" clId="{58250432-99B1-4F2D-8934-F044F3F7B2C4}" dt="2022-05-02T08:49:27.082" v="2229" actId="1035"/>
          <ac:spMkLst>
            <pc:docMk/>
            <pc:sldMk cId="1737589962" sldId="902"/>
            <ac:spMk id="40" creationId="{ADA2D84E-CC1A-4846-9086-660057FD5F66}"/>
          </ac:spMkLst>
        </pc:spChg>
        <pc:spChg chg="add mod">
          <ac:chgData name="Ben Naets" userId="df64def2-e075-4c2e-bc95-5b8bcade15f9" providerId="ADAL" clId="{58250432-99B1-4F2D-8934-F044F3F7B2C4}" dt="2022-05-02T08:49:27.082" v="2229" actId="1035"/>
          <ac:spMkLst>
            <pc:docMk/>
            <pc:sldMk cId="1737589962" sldId="902"/>
            <ac:spMk id="41" creationId="{B82AF924-D343-46EB-AD40-1D878B1F3920}"/>
          </ac:spMkLst>
        </pc:spChg>
        <pc:spChg chg="add mod">
          <ac:chgData name="Ben Naets" userId="df64def2-e075-4c2e-bc95-5b8bcade15f9" providerId="ADAL" clId="{58250432-99B1-4F2D-8934-F044F3F7B2C4}" dt="2022-05-02T08:49:27.082" v="2229" actId="1035"/>
          <ac:spMkLst>
            <pc:docMk/>
            <pc:sldMk cId="1737589962" sldId="902"/>
            <ac:spMk id="42" creationId="{1E459997-B29A-4AFF-806C-E26436D86E24}"/>
          </ac:spMkLst>
        </pc:spChg>
        <pc:spChg chg="add del mod">
          <ac:chgData name="Ben Naets" userId="df64def2-e075-4c2e-bc95-5b8bcade15f9" providerId="ADAL" clId="{58250432-99B1-4F2D-8934-F044F3F7B2C4}" dt="2022-05-02T08:46:37.660" v="2181" actId="478"/>
          <ac:spMkLst>
            <pc:docMk/>
            <pc:sldMk cId="1737589962" sldId="902"/>
            <ac:spMk id="43" creationId="{4416E0C0-611F-4AC7-B3D9-B3C79370AB96}"/>
          </ac:spMkLst>
        </pc:spChg>
        <pc:spChg chg="add del mod">
          <ac:chgData name="Ben Naets" userId="df64def2-e075-4c2e-bc95-5b8bcade15f9" providerId="ADAL" clId="{58250432-99B1-4F2D-8934-F044F3F7B2C4}" dt="2022-05-02T08:46:36.732" v="2180" actId="478"/>
          <ac:spMkLst>
            <pc:docMk/>
            <pc:sldMk cId="1737589962" sldId="902"/>
            <ac:spMk id="44" creationId="{DA8DE84E-4CC9-464A-9ADB-762F9ADD823A}"/>
          </ac:spMkLst>
        </pc:spChg>
        <pc:spChg chg="add del mod">
          <ac:chgData name="Ben Naets" userId="df64def2-e075-4c2e-bc95-5b8bcade15f9" providerId="ADAL" clId="{58250432-99B1-4F2D-8934-F044F3F7B2C4}" dt="2022-05-02T08:46:36.018" v="2179" actId="478"/>
          <ac:spMkLst>
            <pc:docMk/>
            <pc:sldMk cId="1737589962" sldId="902"/>
            <ac:spMk id="45" creationId="{AC2F762E-7866-4AD4-8948-DB134F35C436}"/>
          </ac:spMkLst>
        </pc:spChg>
        <pc:spChg chg="add mod">
          <ac:chgData name="Ben Naets" userId="df64def2-e075-4c2e-bc95-5b8bcade15f9" providerId="ADAL" clId="{58250432-99B1-4F2D-8934-F044F3F7B2C4}" dt="2022-05-02T08:49:27.082" v="2229" actId="1035"/>
          <ac:spMkLst>
            <pc:docMk/>
            <pc:sldMk cId="1737589962" sldId="902"/>
            <ac:spMk id="49" creationId="{1301DADE-955B-41B9-AA8C-31A2CE46C22F}"/>
          </ac:spMkLst>
        </pc:spChg>
        <pc:spChg chg="add mod">
          <ac:chgData name="Ben Naets" userId="df64def2-e075-4c2e-bc95-5b8bcade15f9" providerId="ADAL" clId="{58250432-99B1-4F2D-8934-F044F3F7B2C4}" dt="2022-05-02T08:49:27.082" v="2229" actId="1035"/>
          <ac:spMkLst>
            <pc:docMk/>
            <pc:sldMk cId="1737589962" sldId="902"/>
            <ac:spMk id="50" creationId="{76A716A4-BA1D-4289-8AEB-8EADCCFA7D96}"/>
          </ac:spMkLst>
        </pc:spChg>
        <pc:spChg chg="add mod">
          <ac:chgData name="Ben Naets" userId="df64def2-e075-4c2e-bc95-5b8bcade15f9" providerId="ADAL" clId="{58250432-99B1-4F2D-8934-F044F3F7B2C4}" dt="2022-05-02T08:49:27.082" v="2229" actId="1035"/>
          <ac:spMkLst>
            <pc:docMk/>
            <pc:sldMk cId="1737589962" sldId="902"/>
            <ac:spMk id="51" creationId="{6C431E48-15A4-4A6F-9FB0-9E6D2829902D}"/>
          </ac:spMkLst>
        </pc:spChg>
        <pc:spChg chg="add mod">
          <ac:chgData name="Ben Naets" userId="df64def2-e075-4c2e-bc95-5b8bcade15f9" providerId="ADAL" clId="{58250432-99B1-4F2D-8934-F044F3F7B2C4}" dt="2022-05-02T08:49:27.082" v="2229" actId="1035"/>
          <ac:spMkLst>
            <pc:docMk/>
            <pc:sldMk cId="1737589962" sldId="902"/>
            <ac:spMk id="52" creationId="{1AB2A1F2-7A67-4F9E-9161-78C3EFE7D905}"/>
          </ac:spMkLst>
        </pc:spChg>
        <pc:spChg chg="add del mod">
          <ac:chgData name="Ben Naets" userId="df64def2-e075-4c2e-bc95-5b8bcade15f9" providerId="ADAL" clId="{58250432-99B1-4F2D-8934-F044F3F7B2C4}" dt="2022-05-02T08:43:21.251" v="2110" actId="478"/>
          <ac:spMkLst>
            <pc:docMk/>
            <pc:sldMk cId="1737589962" sldId="902"/>
            <ac:spMk id="53" creationId="{21636961-CB78-4891-B465-F238A8C4DD85}"/>
          </ac:spMkLst>
        </pc:spChg>
        <pc:spChg chg="add del mod">
          <ac:chgData name="Ben Naets" userId="df64def2-e075-4c2e-bc95-5b8bcade15f9" providerId="ADAL" clId="{58250432-99B1-4F2D-8934-F044F3F7B2C4}" dt="2022-05-02T08:44:04.229" v="2121" actId="478"/>
          <ac:spMkLst>
            <pc:docMk/>
            <pc:sldMk cId="1737589962" sldId="902"/>
            <ac:spMk id="54" creationId="{B431D133-D884-4DFF-B997-4393CDBFD759}"/>
          </ac:spMkLst>
        </pc:spChg>
        <pc:spChg chg="add del mod">
          <ac:chgData name="Ben Naets" userId="df64def2-e075-4c2e-bc95-5b8bcade15f9" providerId="ADAL" clId="{58250432-99B1-4F2D-8934-F044F3F7B2C4}" dt="2022-05-02T08:47:22.147" v="2186" actId="478"/>
          <ac:spMkLst>
            <pc:docMk/>
            <pc:sldMk cId="1737589962" sldId="902"/>
            <ac:spMk id="55" creationId="{4189B6D1-BC11-47D2-A56D-2385F5F8C7F1}"/>
          </ac:spMkLst>
        </pc:spChg>
        <pc:spChg chg="add mod">
          <ac:chgData name="Ben Naets" userId="df64def2-e075-4c2e-bc95-5b8bcade15f9" providerId="ADAL" clId="{58250432-99B1-4F2D-8934-F044F3F7B2C4}" dt="2022-05-02T08:47:30.223" v="2189" actId="571"/>
          <ac:spMkLst>
            <pc:docMk/>
            <pc:sldMk cId="1737589962" sldId="902"/>
            <ac:spMk id="58" creationId="{8CE321C4-9FC9-42CD-8840-E0CC005744C5}"/>
          </ac:spMkLst>
        </pc:spChg>
        <pc:spChg chg="add mod">
          <ac:chgData name="Ben Naets" userId="df64def2-e075-4c2e-bc95-5b8bcade15f9" providerId="ADAL" clId="{58250432-99B1-4F2D-8934-F044F3F7B2C4}" dt="2022-05-02T08:56:50.419" v="2277" actId="20577"/>
          <ac:spMkLst>
            <pc:docMk/>
            <pc:sldMk cId="1737589962" sldId="902"/>
            <ac:spMk id="63" creationId="{F6312C7C-90BF-4AB8-B370-EAC9B87F5018}"/>
          </ac:spMkLst>
        </pc:spChg>
        <pc:spChg chg="add mod">
          <ac:chgData name="Ben Naets" userId="df64def2-e075-4c2e-bc95-5b8bcade15f9" providerId="ADAL" clId="{58250432-99B1-4F2D-8934-F044F3F7B2C4}" dt="2022-05-02T09:21:07.888" v="2331" actId="20577"/>
          <ac:spMkLst>
            <pc:docMk/>
            <pc:sldMk cId="1737589962" sldId="902"/>
            <ac:spMk id="64" creationId="{C52B313D-DE93-4228-8270-DBF913C233CC}"/>
          </ac:spMkLst>
        </pc:spChg>
        <pc:picChg chg="add del mod">
          <ac:chgData name="Ben Naets" userId="df64def2-e075-4c2e-bc95-5b8bcade15f9" providerId="ADAL" clId="{58250432-99B1-4F2D-8934-F044F3F7B2C4}" dt="2022-05-02T08:36:46.799" v="1992"/>
          <ac:picMkLst>
            <pc:docMk/>
            <pc:sldMk cId="1737589962" sldId="902"/>
            <ac:picMk id="5" creationId="{FD6CE6A9-095E-43B8-8420-EF558C78B876}"/>
          </ac:picMkLst>
        </pc:picChg>
        <pc:picChg chg="add del">
          <ac:chgData name="Ben Naets" userId="df64def2-e075-4c2e-bc95-5b8bcade15f9" providerId="ADAL" clId="{58250432-99B1-4F2D-8934-F044F3F7B2C4}" dt="2022-05-02T07:54:48.582" v="1409"/>
          <ac:picMkLst>
            <pc:docMk/>
            <pc:sldMk cId="1737589962" sldId="902"/>
            <ac:picMk id="8" creationId="{8E7C45C0-C9A2-479E-8CEE-7135F07DFC86}"/>
          </ac:picMkLst>
        </pc:picChg>
        <pc:picChg chg="add del">
          <ac:chgData name="Ben Naets" userId="df64def2-e075-4c2e-bc95-5b8bcade15f9" providerId="ADAL" clId="{58250432-99B1-4F2D-8934-F044F3F7B2C4}" dt="2022-05-02T07:54:48.582" v="1409"/>
          <ac:picMkLst>
            <pc:docMk/>
            <pc:sldMk cId="1737589962" sldId="902"/>
            <ac:picMk id="9" creationId="{E736601E-3B87-475D-AB9A-A187ABD4021D}"/>
          </ac:picMkLst>
        </pc:picChg>
        <pc:picChg chg="add del">
          <ac:chgData name="Ben Naets" userId="df64def2-e075-4c2e-bc95-5b8bcade15f9" providerId="ADAL" clId="{58250432-99B1-4F2D-8934-F044F3F7B2C4}" dt="2022-05-02T07:54:48.582" v="1409"/>
          <ac:picMkLst>
            <pc:docMk/>
            <pc:sldMk cId="1737589962" sldId="902"/>
            <ac:picMk id="10" creationId="{A85CF242-CF04-43F6-9379-6ED908CC93AD}"/>
          </ac:picMkLst>
        </pc:picChg>
        <pc:picChg chg="add del">
          <ac:chgData name="Ben Naets" userId="df64def2-e075-4c2e-bc95-5b8bcade15f9" providerId="ADAL" clId="{58250432-99B1-4F2D-8934-F044F3F7B2C4}" dt="2022-05-02T07:54:48.582" v="1409"/>
          <ac:picMkLst>
            <pc:docMk/>
            <pc:sldMk cId="1737589962" sldId="902"/>
            <ac:picMk id="11" creationId="{C1251A90-61BE-492C-8C1B-F0E44C76B0F8}"/>
          </ac:picMkLst>
        </pc:picChg>
        <pc:picChg chg="add">
          <ac:chgData name="Ben Naets" userId="df64def2-e075-4c2e-bc95-5b8bcade15f9" providerId="ADAL" clId="{58250432-99B1-4F2D-8934-F044F3F7B2C4}" dt="2022-05-02T07:56:16.515" v="1425"/>
          <ac:picMkLst>
            <pc:docMk/>
            <pc:sldMk cId="1737589962" sldId="902"/>
            <ac:picMk id="12" creationId="{598916A2-0CF7-44A8-9D6C-C0C3F899EC0C}"/>
          </ac:picMkLst>
        </pc:picChg>
        <pc:picChg chg="add mod">
          <ac:chgData name="Ben Naets" userId="df64def2-e075-4c2e-bc95-5b8bcade15f9" providerId="ADAL" clId="{58250432-99B1-4F2D-8934-F044F3F7B2C4}" dt="2022-05-02T08:49:27.082" v="2229" actId="1035"/>
          <ac:picMkLst>
            <pc:docMk/>
            <pc:sldMk cId="1737589962" sldId="902"/>
            <ac:picMk id="13" creationId="{1365327D-5442-4721-B949-B32CB9157785}"/>
          </ac:picMkLst>
        </pc:picChg>
        <pc:picChg chg="add mod">
          <ac:chgData name="Ben Naets" userId="df64def2-e075-4c2e-bc95-5b8bcade15f9" providerId="ADAL" clId="{58250432-99B1-4F2D-8934-F044F3F7B2C4}" dt="2022-05-02T08:49:27.082" v="2229" actId="1035"/>
          <ac:picMkLst>
            <pc:docMk/>
            <pc:sldMk cId="1737589962" sldId="902"/>
            <ac:picMk id="14" creationId="{94DBEC8E-0280-4F34-AD16-895AD1E4E385}"/>
          </ac:picMkLst>
        </pc:picChg>
        <pc:picChg chg="add mod">
          <ac:chgData name="Ben Naets" userId="df64def2-e075-4c2e-bc95-5b8bcade15f9" providerId="ADAL" clId="{58250432-99B1-4F2D-8934-F044F3F7B2C4}" dt="2022-05-02T08:49:27.082" v="2229" actId="1035"/>
          <ac:picMkLst>
            <pc:docMk/>
            <pc:sldMk cId="1737589962" sldId="902"/>
            <ac:picMk id="15" creationId="{BDF90AE1-3724-4057-A77B-7D9E7BE528F3}"/>
          </ac:picMkLst>
        </pc:picChg>
        <pc:picChg chg="add mod">
          <ac:chgData name="Ben Naets" userId="df64def2-e075-4c2e-bc95-5b8bcade15f9" providerId="ADAL" clId="{58250432-99B1-4F2D-8934-F044F3F7B2C4}" dt="2022-05-02T08:49:27.082" v="2229" actId="1035"/>
          <ac:picMkLst>
            <pc:docMk/>
            <pc:sldMk cId="1737589962" sldId="902"/>
            <ac:picMk id="16" creationId="{FE87DB24-5A9A-4C96-87B9-4B68E184A244}"/>
          </ac:picMkLst>
        </pc:picChg>
        <pc:picChg chg="add mod">
          <ac:chgData name="Ben Naets" userId="df64def2-e075-4c2e-bc95-5b8bcade15f9" providerId="ADAL" clId="{58250432-99B1-4F2D-8934-F044F3F7B2C4}" dt="2022-05-02T08:49:27.082" v="2229" actId="1035"/>
          <ac:picMkLst>
            <pc:docMk/>
            <pc:sldMk cId="1737589962" sldId="902"/>
            <ac:picMk id="17" creationId="{ECC1F2AC-308F-4C2C-B175-4F9CF5F0B8D7}"/>
          </ac:picMkLst>
        </pc:picChg>
        <pc:picChg chg="add mod">
          <ac:chgData name="Ben Naets" userId="df64def2-e075-4c2e-bc95-5b8bcade15f9" providerId="ADAL" clId="{58250432-99B1-4F2D-8934-F044F3F7B2C4}" dt="2022-05-02T08:49:27.082" v="2229" actId="1035"/>
          <ac:picMkLst>
            <pc:docMk/>
            <pc:sldMk cId="1737589962" sldId="902"/>
            <ac:picMk id="19" creationId="{6BF623A3-0AFB-48C0-A3CE-7FEEEFEA6BBE}"/>
          </ac:picMkLst>
        </pc:picChg>
        <pc:picChg chg="add mod">
          <ac:chgData name="Ben Naets" userId="df64def2-e075-4c2e-bc95-5b8bcade15f9" providerId="ADAL" clId="{58250432-99B1-4F2D-8934-F044F3F7B2C4}" dt="2022-05-02T08:49:27.082" v="2229" actId="1035"/>
          <ac:picMkLst>
            <pc:docMk/>
            <pc:sldMk cId="1737589962" sldId="902"/>
            <ac:picMk id="21" creationId="{87CA8D8C-2AFF-4C09-9942-F83D5A47B7AB}"/>
          </ac:picMkLst>
        </pc:picChg>
        <pc:picChg chg="add mod">
          <ac:chgData name="Ben Naets" userId="df64def2-e075-4c2e-bc95-5b8bcade15f9" providerId="ADAL" clId="{58250432-99B1-4F2D-8934-F044F3F7B2C4}" dt="2022-05-02T08:49:27.082" v="2229" actId="1035"/>
          <ac:picMkLst>
            <pc:docMk/>
            <pc:sldMk cId="1737589962" sldId="902"/>
            <ac:picMk id="25" creationId="{922B08D3-4A95-4F54-92CA-9B0F0BE55FBA}"/>
          </ac:picMkLst>
        </pc:picChg>
        <pc:picChg chg="add mod">
          <ac:chgData name="Ben Naets" userId="df64def2-e075-4c2e-bc95-5b8bcade15f9" providerId="ADAL" clId="{58250432-99B1-4F2D-8934-F044F3F7B2C4}" dt="2022-05-02T08:49:27.082" v="2229" actId="1035"/>
          <ac:picMkLst>
            <pc:docMk/>
            <pc:sldMk cId="1737589962" sldId="902"/>
            <ac:picMk id="27" creationId="{B5495273-2096-490E-BC69-ECE6F1DEDBEA}"/>
          </ac:picMkLst>
        </pc:picChg>
        <pc:picChg chg="add mod">
          <ac:chgData name="Ben Naets" userId="df64def2-e075-4c2e-bc95-5b8bcade15f9" providerId="ADAL" clId="{58250432-99B1-4F2D-8934-F044F3F7B2C4}" dt="2022-05-02T08:49:27.082" v="2229" actId="1035"/>
          <ac:picMkLst>
            <pc:docMk/>
            <pc:sldMk cId="1737589962" sldId="902"/>
            <ac:picMk id="29" creationId="{B6774B3A-3C40-43BA-91DA-5289508E0DB7}"/>
          </ac:picMkLst>
        </pc:picChg>
        <pc:picChg chg="add mod">
          <ac:chgData name="Ben Naets" userId="df64def2-e075-4c2e-bc95-5b8bcade15f9" providerId="ADAL" clId="{58250432-99B1-4F2D-8934-F044F3F7B2C4}" dt="2022-05-02T08:49:27.082" v="2229" actId="1035"/>
          <ac:picMkLst>
            <pc:docMk/>
            <pc:sldMk cId="1737589962" sldId="902"/>
            <ac:picMk id="34" creationId="{9C8DB4FF-F439-4D04-84FA-89C6928BDC0C}"/>
          </ac:picMkLst>
        </pc:picChg>
        <pc:picChg chg="add mod">
          <ac:chgData name="Ben Naets" userId="df64def2-e075-4c2e-bc95-5b8bcade15f9" providerId="ADAL" clId="{58250432-99B1-4F2D-8934-F044F3F7B2C4}" dt="2022-05-02T08:49:27.082" v="2229" actId="1035"/>
          <ac:picMkLst>
            <pc:docMk/>
            <pc:sldMk cId="1737589962" sldId="902"/>
            <ac:picMk id="35" creationId="{D4075310-1A2F-43C6-89B6-F31983611249}"/>
          </ac:picMkLst>
        </pc:picChg>
        <pc:picChg chg="add mod">
          <ac:chgData name="Ben Naets" userId="df64def2-e075-4c2e-bc95-5b8bcade15f9" providerId="ADAL" clId="{58250432-99B1-4F2D-8934-F044F3F7B2C4}" dt="2022-05-02T08:49:27.082" v="2229" actId="1035"/>
          <ac:picMkLst>
            <pc:docMk/>
            <pc:sldMk cId="1737589962" sldId="902"/>
            <ac:picMk id="37" creationId="{CEA31591-4AC7-46D3-BCDB-5F6C444C844B}"/>
          </ac:picMkLst>
        </pc:picChg>
        <pc:picChg chg="add mod">
          <ac:chgData name="Ben Naets" userId="df64def2-e075-4c2e-bc95-5b8bcade15f9" providerId="ADAL" clId="{58250432-99B1-4F2D-8934-F044F3F7B2C4}" dt="2022-05-02T08:49:27.082" v="2229" actId="1035"/>
          <ac:picMkLst>
            <pc:docMk/>
            <pc:sldMk cId="1737589962" sldId="902"/>
            <ac:picMk id="39" creationId="{BEB9A0C0-38C9-4D00-AB58-1A6D8172803E}"/>
          </ac:picMkLst>
        </pc:picChg>
        <pc:picChg chg="add mod modCrop">
          <ac:chgData name="Ben Naets" userId="df64def2-e075-4c2e-bc95-5b8bcade15f9" providerId="ADAL" clId="{58250432-99B1-4F2D-8934-F044F3F7B2C4}" dt="2022-05-02T08:49:27.082" v="2229" actId="1035"/>
          <ac:picMkLst>
            <pc:docMk/>
            <pc:sldMk cId="1737589962" sldId="902"/>
            <ac:picMk id="46" creationId="{BB542B17-0FCA-43A7-8D74-4E7961B964FA}"/>
          </ac:picMkLst>
        </pc:picChg>
        <pc:picChg chg="add mod">
          <ac:chgData name="Ben Naets" userId="df64def2-e075-4c2e-bc95-5b8bcade15f9" providerId="ADAL" clId="{58250432-99B1-4F2D-8934-F044F3F7B2C4}" dt="2022-05-02T08:49:27.082" v="2229" actId="1035"/>
          <ac:picMkLst>
            <pc:docMk/>
            <pc:sldMk cId="1737589962" sldId="902"/>
            <ac:picMk id="47" creationId="{8DBF33F3-7ADA-4048-8879-F42C63A314FA}"/>
          </ac:picMkLst>
        </pc:picChg>
        <pc:picChg chg="add mod">
          <ac:chgData name="Ben Naets" userId="df64def2-e075-4c2e-bc95-5b8bcade15f9" providerId="ADAL" clId="{58250432-99B1-4F2D-8934-F044F3F7B2C4}" dt="2022-05-02T08:49:27.082" v="2229" actId="1035"/>
          <ac:picMkLst>
            <pc:docMk/>
            <pc:sldMk cId="1737589962" sldId="902"/>
            <ac:picMk id="48" creationId="{09B392EA-1635-4823-ADD9-21FAF6A5CF8F}"/>
          </ac:picMkLst>
        </pc:picChg>
        <pc:cxnChg chg="add mod">
          <ac:chgData name="Ben Naets" userId="df64def2-e075-4c2e-bc95-5b8bcade15f9" providerId="ADAL" clId="{58250432-99B1-4F2D-8934-F044F3F7B2C4}" dt="2022-05-02T08:49:32.041" v="2230" actId="14100"/>
          <ac:cxnSpMkLst>
            <pc:docMk/>
            <pc:sldMk cId="1737589962" sldId="902"/>
            <ac:cxnSpMk id="57" creationId="{01AD660E-4F79-4FD4-80B3-CFFBE89F9BCE}"/>
          </ac:cxnSpMkLst>
        </pc:cxnChg>
      </pc:sldChg>
      <pc:sldChg chg="addSp delSp modSp add modAnim">
        <pc:chgData name="Ben Naets" userId="df64def2-e075-4c2e-bc95-5b8bcade15f9" providerId="ADAL" clId="{58250432-99B1-4F2D-8934-F044F3F7B2C4}" dt="2022-05-02T09:44:07.930" v="2485" actId="1076"/>
        <pc:sldMkLst>
          <pc:docMk/>
          <pc:sldMk cId="1118098055" sldId="903"/>
        </pc:sldMkLst>
        <pc:spChg chg="mod">
          <ac:chgData name="Ben Naets" userId="df64def2-e075-4c2e-bc95-5b8bcade15f9" providerId="ADAL" clId="{58250432-99B1-4F2D-8934-F044F3F7B2C4}" dt="2022-05-02T09:43:40.256" v="2479" actId="20577"/>
          <ac:spMkLst>
            <pc:docMk/>
            <pc:sldMk cId="1118098055" sldId="903"/>
            <ac:spMk id="2" creationId="{BE7AD616-634B-4878-A2DD-ED544E1C4A10}"/>
          </ac:spMkLst>
        </pc:spChg>
        <pc:spChg chg="del">
          <ac:chgData name="Ben Naets" userId="df64def2-e075-4c2e-bc95-5b8bcade15f9" providerId="ADAL" clId="{58250432-99B1-4F2D-8934-F044F3F7B2C4}" dt="2022-05-02T08:36:58.469" v="2009" actId="478"/>
          <ac:spMkLst>
            <pc:docMk/>
            <pc:sldMk cId="1118098055" sldId="903"/>
            <ac:spMk id="3" creationId="{3876A1D3-EDE9-4A44-9E42-50FF4EE59F46}"/>
          </ac:spMkLst>
        </pc:spChg>
        <pc:spChg chg="del mod">
          <ac:chgData name="Ben Naets" userId="df64def2-e075-4c2e-bc95-5b8bcade15f9" providerId="ADAL" clId="{58250432-99B1-4F2D-8934-F044F3F7B2C4}" dt="2022-05-02T09:42:37.659" v="2437" actId="478"/>
          <ac:spMkLst>
            <pc:docMk/>
            <pc:sldMk cId="1118098055" sldId="903"/>
            <ac:spMk id="18" creationId="{EE388003-7BD8-44CC-9B9D-21606F12F8B7}"/>
          </ac:spMkLst>
        </pc:spChg>
        <pc:spChg chg="del mod">
          <ac:chgData name="Ben Naets" userId="df64def2-e075-4c2e-bc95-5b8bcade15f9" providerId="ADAL" clId="{58250432-99B1-4F2D-8934-F044F3F7B2C4}" dt="2022-05-02T09:42:37.659" v="2437" actId="478"/>
          <ac:spMkLst>
            <pc:docMk/>
            <pc:sldMk cId="1118098055" sldId="903"/>
            <ac:spMk id="20" creationId="{D29CB6B7-3E7F-4E5D-AC36-C557F6F3419C}"/>
          </ac:spMkLst>
        </pc:spChg>
        <pc:spChg chg="del mod">
          <ac:chgData name="Ben Naets" userId="df64def2-e075-4c2e-bc95-5b8bcade15f9" providerId="ADAL" clId="{58250432-99B1-4F2D-8934-F044F3F7B2C4}" dt="2022-05-02T09:42:37.659" v="2437" actId="478"/>
          <ac:spMkLst>
            <pc:docMk/>
            <pc:sldMk cId="1118098055" sldId="903"/>
            <ac:spMk id="22" creationId="{A148B66F-4766-437A-9E01-FC2215441799}"/>
          </ac:spMkLst>
        </pc:spChg>
        <pc:spChg chg="del mod">
          <ac:chgData name="Ben Naets" userId="df64def2-e075-4c2e-bc95-5b8bcade15f9" providerId="ADAL" clId="{58250432-99B1-4F2D-8934-F044F3F7B2C4}" dt="2022-05-02T09:42:37.659" v="2437" actId="478"/>
          <ac:spMkLst>
            <pc:docMk/>
            <pc:sldMk cId="1118098055" sldId="903"/>
            <ac:spMk id="23" creationId="{3D2C001B-511C-47F9-8F8E-56632D5F432D}"/>
          </ac:spMkLst>
        </pc:spChg>
        <pc:spChg chg="del mod">
          <ac:chgData name="Ben Naets" userId="df64def2-e075-4c2e-bc95-5b8bcade15f9" providerId="ADAL" clId="{58250432-99B1-4F2D-8934-F044F3F7B2C4}" dt="2022-05-02T09:42:37.659" v="2437" actId="478"/>
          <ac:spMkLst>
            <pc:docMk/>
            <pc:sldMk cId="1118098055" sldId="903"/>
            <ac:spMk id="24" creationId="{2272F8C6-875D-44EC-B4CD-797F0EF823C2}"/>
          </ac:spMkLst>
        </pc:spChg>
        <pc:spChg chg="del mod">
          <ac:chgData name="Ben Naets" userId="df64def2-e075-4c2e-bc95-5b8bcade15f9" providerId="ADAL" clId="{58250432-99B1-4F2D-8934-F044F3F7B2C4}" dt="2022-05-02T09:42:37.659" v="2437" actId="478"/>
          <ac:spMkLst>
            <pc:docMk/>
            <pc:sldMk cId="1118098055" sldId="903"/>
            <ac:spMk id="26" creationId="{149A96FD-CE8B-4F82-BA26-7A957F07871C}"/>
          </ac:spMkLst>
        </pc:spChg>
        <pc:spChg chg="del mod">
          <ac:chgData name="Ben Naets" userId="df64def2-e075-4c2e-bc95-5b8bcade15f9" providerId="ADAL" clId="{58250432-99B1-4F2D-8934-F044F3F7B2C4}" dt="2022-05-02T09:42:37.659" v="2437" actId="478"/>
          <ac:spMkLst>
            <pc:docMk/>
            <pc:sldMk cId="1118098055" sldId="903"/>
            <ac:spMk id="28" creationId="{23379AA9-F6BF-46F8-9A57-33B8A341407F}"/>
          </ac:spMkLst>
        </pc:spChg>
        <pc:spChg chg="del mod">
          <ac:chgData name="Ben Naets" userId="df64def2-e075-4c2e-bc95-5b8bcade15f9" providerId="ADAL" clId="{58250432-99B1-4F2D-8934-F044F3F7B2C4}" dt="2022-05-02T09:42:37.659" v="2437" actId="478"/>
          <ac:spMkLst>
            <pc:docMk/>
            <pc:sldMk cId="1118098055" sldId="903"/>
            <ac:spMk id="30" creationId="{FC35C528-C96F-4F4F-8B47-5E94F7DDFB2F}"/>
          </ac:spMkLst>
        </pc:spChg>
        <pc:spChg chg="del mod">
          <ac:chgData name="Ben Naets" userId="df64def2-e075-4c2e-bc95-5b8bcade15f9" providerId="ADAL" clId="{58250432-99B1-4F2D-8934-F044F3F7B2C4}" dt="2022-05-02T09:42:37.659" v="2437" actId="478"/>
          <ac:spMkLst>
            <pc:docMk/>
            <pc:sldMk cId="1118098055" sldId="903"/>
            <ac:spMk id="31" creationId="{09FE866F-2A6C-4A31-88FB-17D53D35CF20}"/>
          </ac:spMkLst>
        </pc:spChg>
        <pc:spChg chg="del mod">
          <ac:chgData name="Ben Naets" userId="df64def2-e075-4c2e-bc95-5b8bcade15f9" providerId="ADAL" clId="{58250432-99B1-4F2D-8934-F044F3F7B2C4}" dt="2022-05-02T09:42:37.659" v="2437" actId="478"/>
          <ac:spMkLst>
            <pc:docMk/>
            <pc:sldMk cId="1118098055" sldId="903"/>
            <ac:spMk id="32" creationId="{E1AAF1A9-C233-4904-ADE1-218E5E43B5FC}"/>
          </ac:spMkLst>
        </pc:spChg>
        <pc:spChg chg="del mod">
          <ac:chgData name="Ben Naets" userId="df64def2-e075-4c2e-bc95-5b8bcade15f9" providerId="ADAL" clId="{58250432-99B1-4F2D-8934-F044F3F7B2C4}" dt="2022-05-02T09:42:37.659" v="2437" actId="478"/>
          <ac:spMkLst>
            <pc:docMk/>
            <pc:sldMk cId="1118098055" sldId="903"/>
            <ac:spMk id="33" creationId="{55874BBF-4D45-49A6-A7F4-0D6ACA2C0E91}"/>
          </ac:spMkLst>
        </pc:spChg>
        <pc:spChg chg="del mod">
          <ac:chgData name="Ben Naets" userId="df64def2-e075-4c2e-bc95-5b8bcade15f9" providerId="ADAL" clId="{58250432-99B1-4F2D-8934-F044F3F7B2C4}" dt="2022-05-02T09:42:37.659" v="2437" actId="478"/>
          <ac:spMkLst>
            <pc:docMk/>
            <pc:sldMk cId="1118098055" sldId="903"/>
            <ac:spMk id="36" creationId="{C1DFF76C-F21E-4F0C-9601-2EA5D68F4D18}"/>
          </ac:spMkLst>
        </pc:spChg>
        <pc:spChg chg="del mod">
          <ac:chgData name="Ben Naets" userId="df64def2-e075-4c2e-bc95-5b8bcade15f9" providerId="ADAL" clId="{58250432-99B1-4F2D-8934-F044F3F7B2C4}" dt="2022-05-02T09:42:37.659" v="2437" actId="478"/>
          <ac:spMkLst>
            <pc:docMk/>
            <pc:sldMk cId="1118098055" sldId="903"/>
            <ac:spMk id="38" creationId="{5CA4D6A6-74DD-4F23-B65C-1FF418EE8A4E}"/>
          </ac:spMkLst>
        </pc:spChg>
        <pc:spChg chg="del mod">
          <ac:chgData name="Ben Naets" userId="df64def2-e075-4c2e-bc95-5b8bcade15f9" providerId="ADAL" clId="{58250432-99B1-4F2D-8934-F044F3F7B2C4}" dt="2022-05-02T09:42:37.659" v="2437" actId="478"/>
          <ac:spMkLst>
            <pc:docMk/>
            <pc:sldMk cId="1118098055" sldId="903"/>
            <ac:spMk id="40" creationId="{ADA2D84E-CC1A-4846-9086-660057FD5F66}"/>
          </ac:spMkLst>
        </pc:spChg>
        <pc:spChg chg="del mod">
          <ac:chgData name="Ben Naets" userId="df64def2-e075-4c2e-bc95-5b8bcade15f9" providerId="ADAL" clId="{58250432-99B1-4F2D-8934-F044F3F7B2C4}" dt="2022-05-02T09:42:37.659" v="2437" actId="478"/>
          <ac:spMkLst>
            <pc:docMk/>
            <pc:sldMk cId="1118098055" sldId="903"/>
            <ac:spMk id="41" creationId="{B82AF924-D343-46EB-AD40-1D878B1F3920}"/>
          </ac:spMkLst>
        </pc:spChg>
        <pc:spChg chg="del mod">
          <ac:chgData name="Ben Naets" userId="df64def2-e075-4c2e-bc95-5b8bcade15f9" providerId="ADAL" clId="{58250432-99B1-4F2D-8934-F044F3F7B2C4}" dt="2022-05-02T09:42:35.637" v="2436" actId="478"/>
          <ac:spMkLst>
            <pc:docMk/>
            <pc:sldMk cId="1118098055" sldId="903"/>
            <ac:spMk id="42" creationId="{1E459997-B29A-4AFF-806C-E26436D86E24}"/>
          </ac:spMkLst>
        </pc:spChg>
        <pc:spChg chg="del">
          <ac:chgData name="Ben Naets" userId="df64def2-e075-4c2e-bc95-5b8bcade15f9" providerId="ADAL" clId="{58250432-99B1-4F2D-8934-F044F3F7B2C4}" dt="2022-05-02T08:37:01.224" v="2012" actId="478"/>
          <ac:spMkLst>
            <pc:docMk/>
            <pc:sldMk cId="1118098055" sldId="903"/>
            <ac:spMk id="43" creationId="{4416E0C0-611F-4AC7-B3D9-B3C79370AB96}"/>
          </ac:spMkLst>
        </pc:spChg>
        <pc:spChg chg="del">
          <ac:chgData name="Ben Naets" userId="df64def2-e075-4c2e-bc95-5b8bcade15f9" providerId="ADAL" clId="{58250432-99B1-4F2D-8934-F044F3F7B2C4}" dt="2022-05-02T08:37:00.264" v="2011" actId="478"/>
          <ac:spMkLst>
            <pc:docMk/>
            <pc:sldMk cId="1118098055" sldId="903"/>
            <ac:spMk id="44" creationId="{DA8DE84E-4CC9-464A-9ADB-762F9ADD823A}"/>
          </ac:spMkLst>
        </pc:spChg>
        <pc:spChg chg="del">
          <ac:chgData name="Ben Naets" userId="df64def2-e075-4c2e-bc95-5b8bcade15f9" providerId="ADAL" clId="{58250432-99B1-4F2D-8934-F044F3F7B2C4}" dt="2022-05-02T08:36:59.910" v="2010" actId="478"/>
          <ac:spMkLst>
            <pc:docMk/>
            <pc:sldMk cId="1118098055" sldId="903"/>
            <ac:spMk id="45" creationId="{AC2F762E-7866-4AD4-8948-DB134F35C436}"/>
          </ac:spMkLst>
        </pc:spChg>
        <pc:picChg chg="del mod">
          <ac:chgData name="Ben Naets" userId="df64def2-e075-4c2e-bc95-5b8bcade15f9" providerId="ADAL" clId="{58250432-99B1-4F2D-8934-F044F3F7B2C4}" dt="2022-05-02T09:42:37.659" v="2437" actId="478"/>
          <ac:picMkLst>
            <pc:docMk/>
            <pc:sldMk cId="1118098055" sldId="903"/>
            <ac:picMk id="13" creationId="{1365327D-5442-4721-B949-B32CB9157785}"/>
          </ac:picMkLst>
        </pc:picChg>
        <pc:picChg chg="del mod">
          <ac:chgData name="Ben Naets" userId="df64def2-e075-4c2e-bc95-5b8bcade15f9" providerId="ADAL" clId="{58250432-99B1-4F2D-8934-F044F3F7B2C4}" dt="2022-05-02T09:42:37.659" v="2437" actId="478"/>
          <ac:picMkLst>
            <pc:docMk/>
            <pc:sldMk cId="1118098055" sldId="903"/>
            <ac:picMk id="14" creationId="{94DBEC8E-0280-4F34-AD16-895AD1E4E385}"/>
          </ac:picMkLst>
        </pc:picChg>
        <pc:picChg chg="del mod">
          <ac:chgData name="Ben Naets" userId="df64def2-e075-4c2e-bc95-5b8bcade15f9" providerId="ADAL" clId="{58250432-99B1-4F2D-8934-F044F3F7B2C4}" dt="2022-05-02T09:42:37.659" v="2437" actId="478"/>
          <ac:picMkLst>
            <pc:docMk/>
            <pc:sldMk cId="1118098055" sldId="903"/>
            <ac:picMk id="15" creationId="{BDF90AE1-3724-4057-A77B-7D9E7BE528F3}"/>
          </ac:picMkLst>
        </pc:picChg>
        <pc:picChg chg="del mod">
          <ac:chgData name="Ben Naets" userId="df64def2-e075-4c2e-bc95-5b8bcade15f9" providerId="ADAL" clId="{58250432-99B1-4F2D-8934-F044F3F7B2C4}" dt="2022-05-02T09:42:37.659" v="2437" actId="478"/>
          <ac:picMkLst>
            <pc:docMk/>
            <pc:sldMk cId="1118098055" sldId="903"/>
            <ac:picMk id="16" creationId="{FE87DB24-5A9A-4C96-87B9-4B68E184A244}"/>
          </ac:picMkLst>
        </pc:picChg>
        <pc:picChg chg="del mod">
          <ac:chgData name="Ben Naets" userId="df64def2-e075-4c2e-bc95-5b8bcade15f9" providerId="ADAL" clId="{58250432-99B1-4F2D-8934-F044F3F7B2C4}" dt="2022-05-02T09:42:37.659" v="2437" actId="478"/>
          <ac:picMkLst>
            <pc:docMk/>
            <pc:sldMk cId="1118098055" sldId="903"/>
            <ac:picMk id="17" creationId="{ECC1F2AC-308F-4C2C-B175-4F9CF5F0B8D7}"/>
          </ac:picMkLst>
        </pc:picChg>
        <pc:picChg chg="del mod">
          <ac:chgData name="Ben Naets" userId="df64def2-e075-4c2e-bc95-5b8bcade15f9" providerId="ADAL" clId="{58250432-99B1-4F2D-8934-F044F3F7B2C4}" dt="2022-05-02T09:42:37.659" v="2437" actId="478"/>
          <ac:picMkLst>
            <pc:docMk/>
            <pc:sldMk cId="1118098055" sldId="903"/>
            <ac:picMk id="19" creationId="{6BF623A3-0AFB-48C0-A3CE-7FEEEFEA6BBE}"/>
          </ac:picMkLst>
        </pc:picChg>
        <pc:picChg chg="del mod">
          <ac:chgData name="Ben Naets" userId="df64def2-e075-4c2e-bc95-5b8bcade15f9" providerId="ADAL" clId="{58250432-99B1-4F2D-8934-F044F3F7B2C4}" dt="2022-05-02T09:42:37.659" v="2437" actId="478"/>
          <ac:picMkLst>
            <pc:docMk/>
            <pc:sldMk cId="1118098055" sldId="903"/>
            <ac:picMk id="21" creationId="{87CA8D8C-2AFF-4C09-9942-F83D5A47B7AB}"/>
          </ac:picMkLst>
        </pc:picChg>
        <pc:picChg chg="del mod">
          <ac:chgData name="Ben Naets" userId="df64def2-e075-4c2e-bc95-5b8bcade15f9" providerId="ADAL" clId="{58250432-99B1-4F2D-8934-F044F3F7B2C4}" dt="2022-05-02T09:42:37.659" v="2437" actId="478"/>
          <ac:picMkLst>
            <pc:docMk/>
            <pc:sldMk cId="1118098055" sldId="903"/>
            <ac:picMk id="25" creationId="{922B08D3-4A95-4F54-92CA-9B0F0BE55FBA}"/>
          </ac:picMkLst>
        </pc:picChg>
        <pc:picChg chg="del mod">
          <ac:chgData name="Ben Naets" userId="df64def2-e075-4c2e-bc95-5b8bcade15f9" providerId="ADAL" clId="{58250432-99B1-4F2D-8934-F044F3F7B2C4}" dt="2022-05-02T09:42:37.659" v="2437" actId="478"/>
          <ac:picMkLst>
            <pc:docMk/>
            <pc:sldMk cId="1118098055" sldId="903"/>
            <ac:picMk id="27" creationId="{B5495273-2096-490E-BC69-ECE6F1DEDBEA}"/>
          </ac:picMkLst>
        </pc:picChg>
        <pc:picChg chg="del mod">
          <ac:chgData name="Ben Naets" userId="df64def2-e075-4c2e-bc95-5b8bcade15f9" providerId="ADAL" clId="{58250432-99B1-4F2D-8934-F044F3F7B2C4}" dt="2022-05-02T09:42:37.659" v="2437" actId="478"/>
          <ac:picMkLst>
            <pc:docMk/>
            <pc:sldMk cId="1118098055" sldId="903"/>
            <ac:picMk id="29" creationId="{B6774B3A-3C40-43BA-91DA-5289508E0DB7}"/>
          </ac:picMkLst>
        </pc:picChg>
        <pc:picChg chg="del mod">
          <ac:chgData name="Ben Naets" userId="df64def2-e075-4c2e-bc95-5b8bcade15f9" providerId="ADAL" clId="{58250432-99B1-4F2D-8934-F044F3F7B2C4}" dt="2022-05-02T09:42:37.659" v="2437" actId="478"/>
          <ac:picMkLst>
            <pc:docMk/>
            <pc:sldMk cId="1118098055" sldId="903"/>
            <ac:picMk id="34" creationId="{9C8DB4FF-F439-4D04-84FA-89C6928BDC0C}"/>
          </ac:picMkLst>
        </pc:picChg>
        <pc:picChg chg="del mod">
          <ac:chgData name="Ben Naets" userId="df64def2-e075-4c2e-bc95-5b8bcade15f9" providerId="ADAL" clId="{58250432-99B1-4F2D-8934-F044F3F7B2C4}" dt="2022-05-02T09:42:37.659" v="2437" actId="478"/>
          <ac:picMkLst>
            <pc:docMk/>
            <pc:sldMk cId="1118098055" sldId="903"/>
            <ac:picMk id="35" creationId="{D4075310-1A2F-43C6-89B6-F31983611249}"/>
          </ac:picMkLst>
        </pc:picChg>
        <pc:picChg chg="del mod">
          <ac:chgData name="Ben Naets" userId="df64def2-e075-4c2e-bc95-5b8bcade15f9" providerId="ADAL" clId="{58250432-99B1-4F2D-8934-F044F3F7B2C4}" dt="2022-05-02T09:42:37.659" v="2437" actId="478"/>
          <ac:picMkLst>
            <pc:docMk/>
            <pc:sldMk cId="1118098055" sldId="903"/>
            <ac:picMk id="37" creationId="{CEA31591-4AC7-46D3-BCDB-5F6C444C844B}"/>
          </ac:picMkLst>
        </pc:picChg>
        <pc:picChg chg="del mod">
          <ac:chgData name="Ben Naets" userId="df64def2-e075-4c2e-bc95-5b8bcade15f9" providerId="ADAL" clId="{58250432-99B1-4F2D-8934-F044F3F7B2C4}" dt="2022-05-02T09:42:37.659" v="2437" actId="478"/>
          <ac:picMkLst>
            <pc:docMk/>
            <pc:sldMk cId="1118098055" sldId="903"/>
            <ac:picMk id="39" creationId="{BEB9A0C0-38C9-4D00-AB58-1A6D8172803E}"/>
          </ac:picMkLst>
        </pc:picChg>
        <pc:picChg chg="add del mod">
          <ac:chgData name="Ben Naets" userId="df64def2-e075-4c2e-bc95-5b8bcade15f9" providerId="ADAL" clId="{58250432-99B1-4F2D-8934-F044F3F7B2C4}" dt="2022-05-02T09:42:37.659" v="2437" actId="478"/>
          <ac:picMkLst>
            <pc:docMk/>
            <pc:sldMk cId="1118098055" sldId="903"/>
            <ac:picMk id="46" creationId="{83480B2A-C3EF-4978-9A77-9D039A8F3E1A}"/>
          </ac:picMkLst>
        </pc:picChg>
        <pc:picChg chg="add del mod">
          <ac:chgData name="Ben Naets" userId="df64def2-e075-4c2e-bc95-5b8bcade15f9" providerId="ADAL" clId="{58250432-99B1-4F2D-8934-F044F3F7B2C4}" dt="2022-05-02T09:42:37.659" v="2437" actId="478"/>
          <ac:picMkLst>
            <pc:docMk/>
            <pc:sldMk cId="1118098055" sldId="903"/>
            <ac:picMk id="47" creationId="{37FA9BB5-9115-410A-BD3A-6686C65C547F}"/>
          </ac:picMkLst>
        </pc:picChg>
        <pc:picChg chg="add del mod">
          <ac:chgData name="Ben Naets" userId="df64def2-e075-4c2e-bc95-5b8bcade15f9" providerId="ADAL" clId="{58250432-99B1-4F2D-8934-F044F3F7B2C4}" dt="2022-05-02T09:42:37.659" v="2437" actId="478"/>
          <ac:picMkLst>
            <pc:docMk/>
            <pc:sldMk cId="1118098055" sldId="903"/>
            <ac:picMk id="48" creationId="{7326C380-6B76-4B29-B2B9-E48B8D257027}"/>
          </ac:picMkLst>
        </pc:picChg>
        <pc:picChg chg="add mod modCrop">
          <ac:chgData name="Ben Naets" userId="df64def2-e075-4c2e-bc95-5b8bcade15f9" providerId="ADAL" clId="{58250432-99B1-4F2D-8934-F044F3F7B2C4}" dt="2022-05-02T09:44:05.269" v="2483" actId="1076"/>
          <ac:picMkLst>
            <pc:docMk/>
            <pc:sldMk cId="1118098055" sldId="903"/>
            <ac:picMk id="49" creationId="{BB60737D-474E-4C8B-ABE1-7E0FBC190E88}"/>
          </ac:picMkLst>
        </pc:picChg>
        <pc:picChg chg="add mod">
          <ac:chgData name="Ben Naets" userId="df64def2-e075-4c2e-bc95-5b8bcade15f9" providerId="ADAL" clId="{58250432-99B1-4F2D-8934-F044F3F7B2C4}" dt="2022-05-02T09:44:07.930" v="2485" actId="1076"/>
          <ac:picMkLst>
            <pc:docMk/>
            <pc:sldMk cId="1118098055" sldId="903"/>
            <ac:picMk id="50" creationId="{3B82C020-D1E4-4BD2-855F-2143E2A1DDD6}"/>
          </ac:picMkLst>
        </pc:picChg>
        <pc:picChg chg="add mod">
          <ac:chgData name="Ben Naets" userId="df64def2-e075-4c2e-bc95-5b8bcade15f9" providerId="ADAL" clId="{58250432-99B1-4F2D-8934-F044F3F7B2C4}" dt="2022-05-02T09:44:06.626" v="2484" actId="1076"/>
          <ac:picMkLst>
            <pc:docMk/>
            <pc:sldMk cId="1118098055" sldId="903"/>
            <ac:picMk id="51" creationId="{69F3314B-3FCE-4137-8A8B-6AADAB07E12B}"/>
          </ac:picMkLst>
        </pc:picChg>
      </pc:sldChg>
      <pc:sldChg chg="addSp delSp modSp add">
        <pc:chgData name="Ben Naets" userId="df64def2-e075-4c2e-bc95-5b8bcade15f9" providerId="ADAL" clId="{58250432-99B1-4F2D-8934-F044F3F7B2C4}" dt="2022-05-02T09:52:19.893" v="2531" actId="1036"/>
        <pc:sldMkLst>
          <pc:docMk/>
          <pc:sldMk cId="2828557294" sldId="904"/>
        </pc:sldMkLst>
        <pc:spChg chg="mod">
          <ac:chgData name="Ben Naets" userId="df64def2-e075-4c2e-bc95-5b8bcade15f9" providerId="ADAL" clId="{58250432-99B1-4F2D-8934-F044F3F7B2C4}" dt="2022-05-02T09:48:37.701" v="2493" actId="20577"/>
          <ac:spMkLst>
            <pc:docMk/>
            <pc:sldMk cId="2828557294" sldId="904"/>
            <ac:spMk id="2" creationId="{BE7AD616-634B-4878-A2DD-ED544E1C4A10}"/>
          </ac:spMkLst>
        </pc:spChg>
        <pc:picChg chg="add mod">
          <ac:chgData name="Ben Naets" userId="df64def2-e075-4c2e-bc95-5b8bcade15f9" providerId="ADAL" clId="{58250432-99B1-4F2D-8934-F044F3F7B2C4}" dt="2022-05-02T09:52:19.893" v="2531" actId="1036"/>
          <ac:picMkLst>
            <pc:docMk/>
            <pc:sldMk cId="2828557294" sldId="904"/>
            <ac:picMk id="10" creationId="{25F1B386-DE92-437B-9B3E-D8E35FD6135A}"/>
          </ac:picMkLst>
        </pc:picChg>
        <pc:picChg chg="del">
          <ac:chgData name="Ben Naets" userId="df64def2-e075-4c2e-bc95-5b8bcade15f9" providerId="ADAL" clId="{58250432-99B1-4F2D-8934-F044F3F7B2C4}" dt="2022-05-02T09:48:39.649" v="2494" actId="478"/>
          <ac:picMkLst>
            <pc:docMk/>
            <pc:sldMk cId="2828557294" sldId="904"/>
            <ac:picMk id="49" creationId="{BB60737D-474E-4C8B-ABE1-7E0FBC190E88}"/>
          </ac:picMkLst>
        </pc:picChg>
        <pc:picChg chg="del">
          <ac:chgData name="Ben Naets" userId="df64def2-e075-4c2e-bc95-5b8bcade15f9" providerId="ADAL" clId="{58250432-99B1-4F2D-8934-F044F3F7B2C4}" dt="2022-05-02T09:48:40.115" v="2495" actId="478"/>
          <ac:picMkLst>
            <pc:docMk/>
            <pc:sldMk cId="2828557294" sldId="904"/>
            <ac:picMk id="50" creationId="{3B82C020-D1E4-4BD2-855F-2143E2A1DDD6}"/>
          </ac:picMkLst>
        </pc:picChg>
        <pc:picChg chg="del">
          <ac:chgData name="Ben Naets" userId="df64def2-e075-4c2e-bc95-5b8bcade15f9" providerId="ADAL" clId="{58250432-99B1-4F2D-8934-F044F3F7B2C4}" dt="2022-05-02T09:48:40.467" v="2496" actId="478"/>
          <ac:picMkLst>
            <pc:docMk/>
            <pc:sldMk cId="2828557294" sldId="904"/>
            <ac:picMk id="51" creationId="{69F3314B-3FCE-4137-8A8B-6AADAB07E12B}"/>
          </ac:picMkLst>
        </pc:picChg>
      </pc:sldChg>
      <pc:sldChg chg="delSp modSp add">
        <pc:chgData name="Ben Naets" userId="df64def2-e075-4c2e-bc95-5b8bcade15f9" providerId="ADAL" clId="{58250432-99B1-4F2D-8934-F044F3F7B2C4}" dt="2022-05-02T09:55:53.018" v="2604" actId="14100"/>
        <pc:sldMkLst>
          <pc:docMk/>
          <pc:sldMk cId="1651926084" sldId="905"/>
        </pc:sldMkLst>
        <pc:spChg chg="mod">
          <ac:chgData name="Ben Naets" userId="df64def2-e075-4c2e-bc95-5b8bcade15f9" providerId="ADAL" clId="{58250432-99B1-4F2D-8934-F044F3F7B2C4}" dt="2022-05-02T09:55:53.018" v="2604" actId="14100"/>
          <ac:spMkLst>
            <pc:docMk/>
            <pc:sldMk cId="1651926084" sldId="905"/>
            <ac:spMk id="2" creationId="{BE7AD616-634B-4878-A2DD-ED544E1C4A10}"/>
          </ac:spMkLst>
        </pc:spChg>
        <pc:picChg chg="del">
          <ac:chgData name="Ben Naets" userId="df64def2-e075-4c2e-bc95-5b8bcade15f9" providerId="ADAL" clId="{58250432-99B1-4F2D-8934-F044F3F7B2C4}" dt="2022-05-02T09:49:53.995" v="2506" actId="478"/>
          <ac:picMkLst>
            <pc:docMk/>
            <pc:sldMk cId="1651926084" sldId="905"/>
            <ac:picMk id="10" creationId="{25F1B386-DE92-437B-9B3E-D8E35FD6135A}"/>
          </ac:picMkLst>
        </pc:picChg>
      </pc:sldChg>
      <pc:sldChg chg="add del">
        <pc:chgData name="Ben Naets" userId="df64def2-e075-4c2e-bc95-5b8bcade15f9" providerId="ADAL" clId="{58250432-99B1-4F2D-8934-F044F3F7B2C4}" dt="2022-05-02T09:49:43.910" v="2504" actId="2696"/>
        <pc:sldMkLst>
          <pc:docMk/>
          <pc:sldMk cId="1931047767" sldId="905"/>
        </pc:sldMkLst>
      </pc:sldChg>
      <pc:sldChg chg="addSp delSp modSp add">
        <pc:chgData name="Ben Naets" userId="df64def2-e075-4c2e-bc95-5b8bcade15f9" providerId="ADAL" clId="{58250432-99B1-4F2D-8934-F044F3F7B2C4}" dt="2022-05-02T13:43:45.703" v="2823"/>
        <pc:sldMkLst>
          <pc:docMk/>
          <pc:sldMk cId="1931359220" sldId="906"/>
        </pc:sldMkLst>
        <pc:picChg chg="mod">
          <ac:chgData name="Ben Naets" userId="df64def2-e075-4c2e-bc95-5b8bcade15f9" providerId="ADAL" clId="{58250432-99B1-4F2D-8934-F044F3F7B2C4}" dt="2022-05-02T13:43:12.519" v="2819" actId="1076"/>
          <ac:picMkLst>
            <pc:docMk/>
            <pc:sldMk cId="1931359220" sldId="906"/>
            <ac:picMk id="3" creationId="{C13A310F-6D04-4426-96FE-7116215EA4E3}"/>
          </ac:picMkLst>
        </pc:picChg>
        <pc:inkChg chg="add del">
          <ac:chgData name="Ben Naets" userId="df64def2-e075-4c2e-bc95-5b8bcade15f9" providerId="ADAL" clId="{58250432-99B1-4F2D-8934-F044F3F7B2C4}" dt="2022-05-02T13:43:39.214" v="2821"/>
          <ac:inkMkLst>
            <pc:docMk/>
            <pc:sldMk cId="1931359220" sldId="906"/>
            <ac:inkMk id="5" creationId="{F8815ACE-E383-453B-A5D9-36E0FD266008}"/>
          </ac:inkMkLst>
        </pc:inkChg>
        <pc:inkChg chg="add">
          <ac:chgData name="Ben Naets" userId="df64def2-e075-4c2e-bc95-5b8bcade15f9" providerId="ADAL" clId="{58250432-99B1-4F2D-8934-F044F3F7B2C4}" dt="2022-05-02T13:43:40.835" v="2822"/>
          <ac:inkMkLst>
            <pc:docMk/>
            <pc:sldMk cId="1931359220" sldId="906"/>
            <ac:inkMk id="8" creationId="{487CCCB6-FA13-4EFD-9355-B409CCCAB2FA}"/>
          </ac:inkMkLst>
        </pc:inkChg>
        <pc:inkChg chg="add">
          <ac:chgData name="Ben Naets" userId="df64def2-e075-4c2e-bc95-5b8bcade15f9" providerId="ADAL" clId="{58250432-99B1-4F2D-8934-F044F3F7B2C4}" dt="2022-05-02T13:43:45.703" v="2823"/>
          <ac:inkMkLst>
            <pc:docMk/>
            <pc:sldMk cId="1931359220" sldId="906"/>
            <ac:inkMk id="10" creationId="{D908D55E-5AD5-4BA7-992E-2D656A8D9614}"/>
          </ac:inkMkLst>
        </pc:inkChg>
      </pc:sldChg>
      <pc:sldChg chg="addSp delSp modSp add">
        <pc:chgData name="Ben Naets" userId="df64def2-e075-4c2e-bc95-5b8bcade15f9" providerId="ADAL" clId="{58250432-99B1-4F2D-8934-F044F3F7B2C4}" dt="2022-05-02T21:12:11.232" v="3811" actId="20577"/>
        <pc:sldMkLst>
          <pc:docMk/>
          <pc:sldMk cId="4202280442" sldId="907"/>
        </pc:sldMkLst>
        <pc:spChg chg="mod">
          <ac:chgData name="Ben Naets" userId="df64def2-e075-4c2e-bc95-5b8bcade15f9" providerId="ADAL" clId="{58250432-99B1-4F2D-8934-F044F3F7B2C4}" dt="2022-05-02T17:53:08.020" v="3065" actId="1076"/>
          <ac:spMkLst>
            <pc:docMk/>
            <pc:sldMk cId="4202280442" sldId="907"/>
            <ac:spMk id="6" creationId="{C0FED6CF-B4E0-4664-BD81-7E5B42FE2810}"/>
          </ac:spMkLst>
        </pc:spChg>
        <pc:spChg chg="add mod">
          <ac:chgData name="Ben Naets" userId="df64def2-e075-4c2e-bc95-5b8bcade15f9" providerId="ADAL" clId="{58250432-99B1-4F2D-8934-F044F3F7B2C4}" dt="2022-05-02T17:43:34.616" v="3040" actId="208"/>
          <ac:spMkLst>
            <pc:docMk/>
            <pc:sldMk cId="4202280442" sldId="907"/>
            <ac:spMk id="10" creationId="{2AB675CB-6FA5-4830-BE73-F3EA5DD58756}"/>
          </ac:spMkLst>
        </pc:spChg>
        <pc:spChg chg="add mod ord">
          <ac:chgData name="Ben Naets" userId="df64def2-e075-4c2e-bc95-5b8bcade15f9" providerId="ADAL" clId="{58250432-99B1-4F2D-8934-F044F3F7B2C4}" dt="2022-05-02T17:52:48.301" v="3052" actId="113"/>
          <ac:spMkLst>
            <pc:docMk/>
            <pc:sldMk cId="4202280442" sldId="907"/>
            <ac:spMk id="12" creationId="{E67C2E2A-24F2-4BAC-B954-F9FDD3A0E30A}"/>
          </ac:spMkLst>
        </pc:spChg>
        <pc:spChg chg="add mod">
          <ac:chgData name="Ben Naets" userId="df64def2-e075-4c2e-bc95-5b8bcade15f9" providerId="ADAL" clId="{58250432-99B1-4F2D-8934-F044F3F7B2C4}" dt="2022-05-02T17:53:06.997" v="3064" actId="1076"/>
          <ac:spMkLst>
            <pc:docMk/>
            <pc:sldMk cId="4202280442" sldId="907"/>
            <ac:spMk id="14" creationId="{D874FD91-ADAA-4CFE-8896-E5DAEF89CAF8}"/>
          </ac:spMkLst>
        </pc:spChg>
        <pc:spChg chg="add mod">
          <ac:chgData name="Ben Naets" userId="df64def2-e075-4c2e-bc95-5b8bcade15f9" providerId="ADAL" clId="{58250432-99B1-4F2D-8934-F044F3F7B2C4}" dt="2022-05-02T17:53:39.392" v="3151" actId="1076"/>
          <ac:spMkLst>
            <pc:docMk/>
            <pc:sldMk cId="4202280442" sldId="907"/>
            <ac:spMk id="15" creationId="{DC02E12D-0364-426B-9120-8EDCDFDFEA49}"/>
          </ac:spMkLst>
        </pc:spChg>
        <pc:spChg chg="add mod">
          <ac:chgData name="Ben Naets" userId="df64def2-e075-4c2e-bc95-5b8bcade15f9" providerId="ADAL" clId="{58250432-99B1-4F2D-8934-F044F3F7B2C4}" dt="2022-05-02T17:54:00.127" v="3180" actId="1076"/>
          <ac:spMkLst>
            <pc:docMk/>
            <pc:sldMk cId="4202280442" sldId="907"/>
            <ac:spMk id="16" creationId="{BCEBA3D4-B5EC-4B4E-B6D2-CA17CBF00D8A}"/>
          </ac:spMkLst>
        </pc:spChg>
        <pc:spChg chg="add mod">
          <ac:chgData name="Ben Naets" userId="df64def2-e075-4c2e-bc95-5b8bcade15f9" providerId="ADAL" clId="{58250432-99B1-4F2D-8934-F044F3F7B2C4}" dt="2022-05-02T21:12:11.232" v="3811" actId="20577"/>
          <ac:spMkLst>
            <pc:docMk/>
            <pc:sldMk cId="4202280442" sldId="907"/>
            <ac:spMk id="17" creationId="{BB8D6B05-9E63-4783-B247-D0CCA7812BE2}"/>
          </ac:spMkLst>
        </pc:spChg>
        <pc:spChg chg="add mod">
          <ac:chgData name="Ben Naets" userId="df64def2-e075-4c2e-bc95-5b8bcade15f9" providerId="ADAL" clId="{58250432-99B1-4F2D-8934-F044F3F7B2C4}" dt="2022-05-02T17:54:55.269" v="3255" actId="1076"/>
          <ac:spMkLst>
            <pc:docMk/>
            <pc:sldMk cId="4202280442" sldId="907"/>
            <ac:spMk id="18" creationId="{89BFBC24-0E56-4137-8CD0-77B32101CE86}"/>
          </ac:spMkLst>
        </pc:spChg>
        <pc:spChg chg="add mod">
          <ac:chgData name="Ben Naets" userId="df64def2-e075-4c2e-bc95-5b8bcade15f9" providerId="ADAL" clId="{58250432-99B1-4F2D-8934-F044F3F7B2C4}" dt="2022-05-02T17:55:31.041" v="3329" actId="1076"/>
          <ac:spMkLst>
            <pc:docMk/>
            <pc:sldMk cId="4202280442" sldId="907"/>
            <ac:spMk id="19" creationId="{7C0B2C1D-19CB-4F26-8658-607C7BE57C56}"/>
          </ac:spMkLst>
        </pc:spChg>
        <pc:spChg chg="add mod">
          <ac:chgData name="Ben Naets" userId="df64def2-e075-4c2e-bc95-5b8bcade15f9" providerId="ADAL" clId="{58250432-99B1-4F2D-8934-F044F3F7B2C4}" dt="2022-05-02T17:56:02.334" v="3359" actId="1076"/>
          <ac:spMkLst>
            <pc:docMk/>
            <pc:sldMk cId="4202280442" sldId="907"/>
            <ac:spMk id="20" creationId="{F417011F-2C3D-4C86-B1AE-2EFB90EF381B}"/>
          </ac:spMkLst>
        </pc:spChg>
        <pc:spChg chg="add mod">
          <ac:chgData name="Ben Naets" userId="df64def2-e075-4c2e-bc95-5b8bcade15f9" providerId="ADAL" clId="{58250432-99B1-4F2D-8934-F044F3F7B2C4}" dt="2022-05-02T17:56:19.857" v="3373" actId="1076"/>
          <ac:spMkLst>
            <pc:docMk/>
            <pc:sldMk cId="4202280442" sldId="907"/>
            <ac:spMk id="21" creationId="{FC396CDE-9528-46B2-9BC4-A814F5F9AC1B}"/>
          </ac:spMkLst>
        </pc:spChg>
        <pc:picChg chg="add del mod">
          <ac:chgData name="Ben Naets" userId="df64def2-e075-4c2e-bc95-5b8bcade15f9" providerId="ADAL" clId="{58250432-99B1-4F2D-8934-F044F3F7B2C4}" dt="2022-05-02T17:41:31.131" v="3007"/>
          <ac:picMkLst>
            <pc:docMk/>
            <pc:sldMk cId="4202280442" sldId="907"/>
            <ac:picMk id="3" creationId="{1039B671-77AA-4195-AF8A-CA2250ADE41E}"/>
          </ac:picMkLst>
        </pc:picChg>
        <pc:picChg chg="del">
          <ac:chgData name="Ben Naets" userId="df64def2-e075-4c2e-bc95-5b8bcade15f9" providerId="ADAL" clId="{58250432-99B1-4F2D-8934-F044F3F7B2C4}" dt="2022-05-02T17:41:20.732" v="3003" actId="478"/>
          <ac:picMkLst>
            <pc:docMk/>
            <pc:sldMk cId="4202280442" sldId="907"/>
            <ac:picMk id="5" creationId="{36917895-4122-4373-B056-8D46F616012D}"/>
          </ac:picMkLst>
        </pc:picChg>
        <pc:picChg chg="del">
          <ac:chgData name="Ben Naets" userId="df64def2-e075-4c2e-bc95-5b8bcade15f9" providerId="ADAL" clId="{58250432-99B1-4F2D-8934-F044F3F7B2C4}" dt="2022-05-02T17:41:20.732" v="3003" actId="478"/>
          <ac:picMkLst>
            <pc:docMk/>
            <pc:sldMk cId="4202280442" sldId="907"/>
            <ac:picMk id="8" creationId="{A8262834-74A3-4BC9-9D9A-B2574EE9BA55}"/>
          </ac:picMkLst>
        </pc:picChg>
        <pc:picChg chg="add del mod">
          <ac:chgData name="Ben Naets" userId="df64def2-e075-4c2e-bc95-5b8bcade15f9" providerId="ADAL" clId="{58250432-99B1-4F2D-8934-F044F3F7B2C4}" dt="2022-05-02T17:52:04.106" v="3044" actId="478"/>
          <ac:picMkLst>
            <pc:docMk/>
            <pc:sldMk cId="4202280442" sldId="907"/>
            <ac:picMk id="9" creationId="{FF73DEBE-193C-4BA8-A46E-81F3BC9FBFE7}"/>
          </ac:picMkLst>
        </pc:picChg>
        <pc:picChg chg="add mod ord">
          <ac:chgData name="Ben Naets" userId="df64def2-e075-4c2e-bc95-5b8bcade15f9" providerId="ADAL" clId="{58250432-99B1-4F2D-8934-F044F3F7B2C4}" dt="2022-05-02T17:55:35.318" v="3332" actId="1076"/>
          <ac:picMkLst>
            <pc:docMk/>
            <pc:sldMk cId="4202280442" sldId="907"/>
            <ac:picMk id="13" creationId="{D003AFE3-093E-48CD-ADE5-D9E108B298C5}"/>
          </ac:picMkLst>
        </pc:picChg>
      </pc:sldChg>
      <pc:sldChg chg="add ord">
        <pc:chgData name="Ben Naets" userId="df64def2-e075-4c2e-bc95-5b8bcade15f9" providerId="ADAL" clId="{58250432-99B1-4F2D-8934-F044F3F7B2C4}" dt="2022-05-02T18:32:08.891" v="3416"/>
        <pc:sldMkLst>
          <pc:docMk/>
          <pc:sldMk cId="1730464518" sldId="908"/>
        </pc:sldMkLst>
      </pc:sldChg>
      <pc:sldChg chg="add ord">
        <pc:chgData name="Ben Naets" userId="df64def2-e075-4c2e-bc95-5b8bcade15f9" providerId="ADAL" clId="{58250432-99B1-4F2D-8934-F044F3F7B2C4}" dt="2022-05-02T18:32:26.636" v="3420"/>
        <pc:sldMkLst>
          <pc:docMk/>
          <pc:sldMk cId="2792217984" sldId="909"/>
        </pc:sldMkLst>
      </pc:sldChg>
      <pc:sldChg chg="addSp delSp modSp add delAnim">
        <pc:chgData name="Ben Naets" userId="df64def2-e075-4c2e-bc95-5b8bcade15f9" providerId="ADAL" clId="{58250432-99B1-4F2D-8934-F044F3F7B2C4}" dt="2022-05-03T06:17:57.116" v="4234"/>
        <pc:sldMkLst>
          <pc:docMk/>
          <pc:sldMk cId="2410971784" sldId="910"/>
        </pc:sldMkLst>
        <pc:spChg chg="mod">
          <ac:chgData name="Ben Naets" userId="df64def2-e075-4c2e-bc95-5b8bcade15f9" providerId="ADAL" clId="{58250432-99B1-4F2D-8934-F044F3F7B2C4}" dt="2022-05-02T21:15:18.503" v="3886" actId="20577"/>
          <ac:spMkLst>
            <pc:docMk/>
            <pc:sldMk cId="2410971784" sldId="910"/>
            <ac:spMk id="2" creationId="{BE7AD616-634B-4878-A2DD-ED544E1C4A10}"/>
          </ac:spMkLst>
        </pc:spChg>
        <pc:spChg chg="add mod">
          <ac:chgData name="Ben Naets" userId="df64def2-e075-4c2e-bc95-5b8bcade15f9" providerId="ADAL" clId="{58250432-99B1-4F2D-8934-F044F3F7B2C4}" dt="2022-05-02T18:40:12.212" v="3495" actId="1076"/>
          <ac:spMkLst>
            <pc:docMk/>
            <pc:sldMk cId="2410971784" sldId="910"/>
            <ac:spMk id="13" creationId="{3E80A69B-5CF3-4270-A209-982D23714A75}"/>
          </ac:spMkLst>
        </pc:spChg>
        <pc:spChg chg="add mod">
          <ac:chgData name="Ben Naets" userId="df64def2-e075-4c2e-bc95-5b8bcade15f9" providerId="ADAL" clId="{58250432-99B1-4F2D-8934-F044F3F7B2C4}" dt="2022-05-02T18:39:13.394" v="3479" actId="1076"/>
          <ac:spMkLst>
            <pc:docMk/>
            <pc:sldMk cId="2410971784" sldId="910"/>
            <ac:spMk id="15" creationId="{7E5C6475-F322-41CF-A564-0161FBE5228D}"/>
          </ac:spMkLst>
        </pc:spChg>
        <pc:spChg chg="add mod">
          <ac:chgData name="Ben Naets" userId="df64def2-e075-4c2e-bc95-5b8bcade15f9" providerId="ADAL" clId="{58250432-99B1-4F2D-8934-F044F3F7B2C4}" dt="2022-05-02T18:39:05.394" v="3474" actId="1076"/>
          <ac:spMkLst>
            <pc:docMk/>
            <pc:sldMk cId="2410971784" sldId="910"/>
            <ac:spMk id="18" creationId="{68ACCDC8-56DC-40E0-8A37-F47BBC963A7C}"/>
          </ac:spMkLst>
        </pc:spChg>
        <pc:spChg chg="add mod">
          <ac:chgData name="Ben Naets" userId="df64def2-e075-4c2e-bc95-5b8bcade15f9" providerId="ADAL" clId="{58250432-99B1-4F2D-8934-F044F3F7B2C4}" dt="2022-05-02T21:12:01.351" v="3809" actId="6549"/>
          <ac:spMkLst>
            <pc:docMk/>
            <pc:sldMk cId="2410971784" sldId="910"/>
            <ac:spMk id="19" creationId="{4478F253-4CA5-4B3D-9C7B-1DC88C4A2FA6}"/>
          </ac:spMkLst>
        </pc:spChg>
        <pc:spChg chg="add mod">
          <ac:chgData name="Ben Naets" userId="df64def2-e075-4c2e-bc95-5b8bcade15f9" providerId="ADAL" clId="{58250432-99B1-4F2D-8934-F044F3F7B2C4}" dt="2022-05-02T18:39:32.066" v="3483" actId="1076"/>
          <ac:spMkLst>
            <pc:docMk/>
            <pc:sldMk cId="2410971784" sldId="910"/>
            <ac:spMk id="20" creationId="{9CF7FB49-38AC-4056-9C96-4828B9942167}"/>
          </ac:spMkLst>
        </pc:spChg>
        <pc:spChg chg="add mod">
          <ac:chgData name="Ben Naets" userId="df64def2-e075-4c2e-bc95-5b8bcade15f9" providerId="ADAL" clId="{58250432-99B1-4F2D-8934-F044F3F7B2C4}" dt="2022-05-02T18:39:23.154" v="3481" actId="1076"/>
          <ac:spMkLst>
            <pc:docMk/>
            <pc:sldMk cId="2410971784" sldId="910"/>
            <ac:spMk id="21" creationId="{B2B042CD-2669-455F-9B0F-5A34312AAFC2}"/>
          </ac:spMkLst>
        </pc:spChg>
        <pc:spChg chg="del mod">
          <ac:chgData name="Ben Naets" userId="df64def2-e075-4c2e-bc95-5b8bcade15f9" providerId="ADAL" clId="{58250432-99B1-4F2D-8934-F044F3F7B2C4}" dt="2022-05-02T21:10:49.401" v="3808" actId="478"/>
          <ac:spMkLst>
            <pc:docMk/>
            <pc:sldMk cId="2410971784" sldId="910"/>
            <ac:spMk id="22" creationId="{47ACD573-8F2D-42A2-A587-3E14A67C9C5F}"/>
          </ac:spMkLst>
        </pc:spChg>
        <pc:spChg chg="add mod">
          <ac:chgData name="Ben Naets" userId="df64def2-e075-4c2e-bc95-5b8bcade15f9" providerId="ADAL" clId="{58250432-99B1-4F2D-8934-F044F3F7B2C4}" dt="2022-05-02T18:38:53.552" v="3472" actId="1076"/>
          <ac:spMkLst>
            <pc:docMk/>
            <pc:sldMk cId="2410971784" sldId="910"/>
            <ac:spMk id="23" creationId="{1CFF25FB-37A8-4156-9536-44FBA2469F46}"/>
          </ac:spMkLst>
        </pc:spChg>
        <pc:spChg chg="add mod">
          <ac:chgData name="Ben Naets" userId="df64def2-e075-4c2e-bc95-5b8bcade15f9" providerId="ADAL" clId="{58250432-99B1-4F2D-8934-F044F3F7B2C4}" dt="2022-05-02T18:39:27.618" v="3482" actId="1076"/>
          <ac:spMkLst>
            <pc:docMk/>
            <pc:sldMk cId="2410971784" sldId="910"/>
            <ac:spMk id="24" creationId="{C7C2B55E-0C58-446F-A554-6C7D84B7CE76}"/>
          </ac:spMkLst>
        </pc:spChg>
        <pc:spChg chg="add mod">
          <ac:chgData name="Ben Naets" userId="df64def2-e075-4c2e-bc95-5b8bcade15f9" providerId="ADAL" clId="{58250432-99B1-4F2D-8934-F044F3F7B2C4}" dt="2022-05-02T18:39:49.621" v="3489" actId="1076"/>
          <ac:spMkLst>
            <pc:docMk/>
            <pc:sldMk cId="2410971784" sldId="910"/>
            <ac:spMk id="25" creationId="{4C6BA324-B518-4A81-B6F4-C85A9D6C84FA}"/>
          </ac:spMkLst>
        </pc:spChg>
        <pc:spChg chg="add mod">
          <ac:chgData name="Ben Naets" userId="df64def2-e075-4c2e-bc95-5b8bcade15f9" providerId="ADAL" clId="{58250432-99B1-4F2D-8934-F044F3F7B2C4}" dt="2022-05-02T18:41:03.815" v="3569" actId="1076"/>
          <ac:spMkLst>
            <pc:docMk/>
            <pc:sldMk cId="2410971784" sldId="910"/>
            <ac:spMk id="27" creationId="{1EF938C0-D4EA-4DC5-8D87-AA881CCAC3E2}"/>
          </ac:spMkLst>
        </pc:spChg>
        <pc:spChg chg="add mod">
          <ac:chgData name="Ben Naets" userId="df64def2-e075-4c2e-bc95-5b8bcade15f9" providerId="ADAL" clId="{58250432-99B1-4F2D-8934-F044F3F7B2C4}" dt="2022-05-02T18:41:15.806" v="3592" actId="20577"/>
          <ac:spMkLst>
            <pc:docMk/>
            <pc:sldMk cId="2410971784" sldId="910"/>
            <ac:spMk id="28" creationId="{32D65E5B-A72A-42ED-8169-F1586AEBA79C}"/>
          </ac:spMkLst>
        </pc:spChg>
        <pc:spChg chg="add">
          <ac:chgData name="Ben Naets" userId="df64def2-e075-4c2e-bc95-5b8bcade15f9" providerId="ADAL" clId="{58250432-99B1-4F2D-8934-F044F3F7B2C4}" dt="2022-05-02T21:15:10.966" v="3879"/>
          <ac:spMkLst>
            <pc:docMk/>
            <pc:sldMk cId="2410971784" sldId="910"/>
            <ac:spMk id="29" creationId="{83D171B6-C71B-4843-9DED-3A719EB2A07D}"/>
          </ac:spMkLst>
        </pc:spChg>
        <pc:spChg chg="add">
          <ac:chgData name="Ben Naets" userId="df64def2-e075-4c2e-bc95-5b8bcade15f9" providerId="ADAL" clId="{58250432-99B1-4F2D-8934-F044F3F7B2C4}" dt="2022-05-03T06:17:57.116" v="4234"/>
          <ac:spMkLst>
            <pc:docMk/>
            <pc:sldMk cId="2410971784" sldId="910"/>
            <ac:spMk id="30" creationId="{E152D61B-1E13-43E2-BD87-F3E2F5BAC560}"/>
          </ac:spMkLst>
        </pc:spChg>
        <pc:spChg chg="add">
          <ac:chgData name="Ben Naets" userId="df64def2-e075-4c2e-bc95-5b8bcade15f9" providerId="ADAL" clId="{58250432-99B1-4F2D-8934-F044F3F7B2C4}" dt="2022-05-03T06:17:57.116" v="4234"/>
          <ac:spMkLst>
            <pc:docMk/>
            <pc:sldMk cId="2410971784" sldId="910"/>
            <ac:spMk id="31" creationId="{32541549-7B5E-45B6-81C9-DD652F3B3A67}"/>
          </ac:spMkLst>
        </pc:spChg>
        <pc:picChg chg="add mod">
          <ac:chgData name="Ben Naets" userId="df64def2-e075-4c2e-bc95-5b8bcade15f9" providerId="ADAL" clId="{58250432-99B1-4F2D-8934-F044F3F7B2C4}" dt="2022-05-02T18:39:11.383" v="3478" actId="1076"/>
          <ac:picMkLst>
            <pc:docMk/>
            <pc:sldMk cId="2410971784" sldId="910"/>
            <ac:picMk id="3" creationId="{08DC4EF8-DD5F-4641-9B0F-19F55296BB21}"/>
          </ac:picMkLst>
        </pc:picChg>
        <pc:picChg chg="del">
          <ac:chgData name="Ben Naets" userId="df64def2-e075-4c2e-bc95-5b8bcade15f9" providerId="ADAL" clId="{58250432-99B1-4F2D-8934-F044F3F7B2C4}" dt="2022-05-02T18:33:34.465" v="3426" actId="478"/>
          <ac:picMkLst>
            <pc:docMk/>
            <pc:sldMk cId="2410971784" sldId="910"/>
            <ac:picMk id="5" creationId="{0CF76FA4-2912-491F-8507-54A226E4CC27}"/>
          </ac:picMkLst>
        </pc:picChg>
        <pc:picChg chg="del">
          <ac:chgData name="Ben Naets" userId="df64def2-e075-4c2e-bc95-5b8bcade15f9" providerId="ADAL" clId="{58250432-99B1-4F2D-8934-F044F3F7B2C4}" dt="2022-05-02T18:33:34.465" v="3426" actId="478"/>
          <ac:picMkLst>
            <pc:docMk/>
            <pc:sldMk cId="2410971784" sldId="910"/>
            <ac:picMk id="8" creationId="{408BAF6C-CDB3-4299-81E5-52FA86BF6EC7}"/>
          </ac:picMkLst>
        </pc:picChg>
        <pc:picChg chg="del">
          <ac:chgData name="Ben Naets" userId="df64def2-e075-4c2e-bc95-5b8bcade15f9" providerId="ADAL" clId="{58250432-99B1-4F2D-8934-F044F3F7B2C4}" dt="2022-05-02T18:33:34.465" v="3426" actId="478"/>
          <ac:picMkLst>
            <pc:docMk/>
            <pc:sldMk cId="2410971784" sldId="910"/>
            <ac:picMk id="14" creationId="{7D8132CD-6722-4351-8A62-454F2F1D7085}"/>
          </ac:picMkLst>
        </pc:picChg>
        <pc:picChg chg="del">
          <ac:chgData name="Ben Naets" userId="df64def2-e075-4c2e-bc95-5b8bcade15f9" providerId="ADAL" clId="{58250432-99B1-4F2D-8934-F044F3F7B2C4}" dt="2022-05-02T18:33:34.465" v="3426" actId="478"/>
          <ac:picMkLst>
            <pc:docMk/>
            <pc:sldMk cId="2410971784" sldId="910"/>
            <ac:picMk id="16" creationId="{9BD4E66C-48E7-4CF7-ACF0-CE1CB8C114E8}"/>
          </ac:picMkLst>
        </pc:picChg>
        <pc:picChg chg="add mod">
          <ac:chgData name="Ben Naets" userId="df64def2-e075-4c2e-bc95-5b8bcade15f9" providerId="ADAL" clId="{58250432-99B1-4F2D-8934-F044F3F7B2C4}" dt="2022-05-02T18:39:09.026" v="3476" actId="571"/>
          <ac:picMkLst>
            <pc:docMk/>
            <pc:sldMk cId="2410971784" sldId="910"/>
            <ac:picMk id="26" creationId="{9BE2E940-4C84-4A07-8DA0-FA07D43A393D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2T18:57:56.15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0,'32'12,"1"-2,1-1,-1-1,1-2,1-2,-1-1,0-2,12-1,-7 1,657-4,-320-4,130 22,686 135,-1103-139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2T13:43:40.83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0,'2366'0,"-2341"0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2T13:43:45.70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86,'1328'-17,"-811"5,-260-39,-218 47,-6 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57360A-0B35-4A4A-8622-24BB68C1D1C4}" type="datetimeFigureOut">
              <a:rPr lang="nl-BE" smtClean="0"/>
              <a:t>3/05/2022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BFA2E4-E68A-44C5-8D0A-72B1D7AD120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39575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BFA2E4-E68A-44C5-8D0A-72B1D7AD1207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35254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BFA2E4-E68A-44C5-8D0A-72B1D7AD1207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052794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BFA2E4-E68A-44C5-8D0A-72B1D7AD1207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736896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Kost drukken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BFA2E4-E68A-44C5-8D0A-72B1D7AD1207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888597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BFA2E4-E68A-44C5-8D0A-72B1D7AD1207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352053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BFA2E4-E68A-44C5-8D0A-72B1D7AD1207}" type="slidenum">
              <a:rPr lang="nl-BE" smtClean="0"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030739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BFA2E4-E68A-44C5-8D0A-72B1D7AD1207}" type="slidenum">
              <a:rPr lang="nl-BE" smtClean="0"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543132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Pushbutton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activate</a:t>
            </a:r>
            <a:r>
              <a:rPr lang="nl-BE" dirty="0"/>
              <a:t> &amp; </a:t>
            </a:r>
            <a:r>
              <a:rPr lang="nl-BE" dirty="0" err="1"/>
              <a:t>deactivate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BFA2E4-E68A-44C5-8D0A-72B1D7AD1207}" type="slidenum">
              <a:rPr lang="nl-BE" smtClean="0"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743595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Kost drukken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BFA2E4-E68A-44C5-8D0A-72B1D7AD1207}" type="slidenum">
              <a:rPr lang="nl-BE" smtClean="0"/>
              <a:t>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25063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BFA2E4-E68A-44C5-8D0A-72B1D7AD1207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6676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BFA2E4-E68A-44C5-8D0A-72B1D7AD1207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39478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BFA2E4-E68A-44C5-8D0A-72B1D7AD1207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82502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BFA2E4-E68A-44C5-8D0A-72B1D7AD1207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81213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Pushbutton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activate</a:t>
            </a:r>
            <a:r>
              <a:rPr lang="nl-BE" dirty="0"/>
              <a:t> &amp; </a:t>
            </a:r>
            <a:r>
              <a:rPr lang="nl-BE" dirty="0" err="1"/>
              <a:t>deactivate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BFA2E4-E68A-44C5-8D0A-72B1D7AD1207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42967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BFA2E4-E68A-44C5-8D0A-72B1D7AD1207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4619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BFA2E4-E68A-44C5-8D0A-72B1D7AD1207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63630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Iets over hoe configureren?</a:t>
            </a:r>
          </a:p>
          <a:p>
            <a:endParaRPr lang="nl-BE" dirty="0"/>
          </a:p>
          <a:p>
            <a:r>
              <a:rPr lang="nl-BE" dirty="0"/>
              <a:t>cd C:\Users\ben.naets\ODISEE\Ben Minnaert - SAIRE-</a:t>
            </a:r>
            <a:r>
              <a:rPr lang="nl-BE" dirty="0" err="1"/>
              <a:t>Odisee</a:t>
            </a:r>
            <a:r>
              <a:rPr lang="nl-BE" dirty="0"/>
              <a:t>\SAIRE\</a:t>
            </a:r>
            <a:r>
              <a:rPr lang="nl-BE" dirty="0" err="1"/>
              <a:t>SmartBrace</a:t>
            </a:r>
            <a:r>
              <a:rPr lang="nl-BE" dirty="0"/>
              <a:t>\Code\SAIRE-Brace-Server</a:t>
            </a:r>
          </a:p>
          <a:p>
            <a:r>
              <a:rPr lang="nl-BE" dirty="0" err="1"/>
              <a:t>docker-compose</a:t>
            </a:r>
            <a:r>
              <a:rPr lang="nl-BE" dirty="0"/>
              <a:t> down</a:t>
            </a:r>
          </a:p>
          <a:p>
            <a:r>
              <a:rPr lang="nl-BE" dirty="0" err="1"/>
              <a:t>docker-compose</a:t>
            </a:r>
            <a:r>
              <a:rPr lang="nl-BE" dirty="0"/>
              <a:t> up –d</a:t>
            </a:r>
          </a:p>
          <a:p>
            <a:r>
              <a:rPr lang="nl-BE" dirty="0"/>
              <a:t>http://localhost:5555/</a:t>
            </a:r>
          </a:p>
          <a:p>
            <a:r>
              <a:rPr lang="nl-BE" dirty="0"/>
              <a:t>http://localhost:3100/d/-iVPQUJnz/trial-overview?orgId=1&amp;var-subject_id=1&amp;var-trial_id=9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 err="1"/>
              <a:t>saire_admin</a:t>
            </a:r>
            <a:r>
              <a:rPr lang="nl-BE" dirty="0"/>
              <a:t> 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admin_password_for_saire</a:t>
            </a:r>
            <a:endParaRPr lang="nl-BE" dirty="0"/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BFA2E4-E68A-44C5-8D0A-72B1D7AD1207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72215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9BA6A-69A8-45FD-BF7C-97E9C1129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952D7F-1165-432C-9AAE-382A6E1B65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0F217-F1A1-46BF-88E8-6164FBC89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53EC6-5EFF-4486-817A-23C471E1FED0}" type="datetime1">
              <a:rPr lang="nl-BE" smtClean="0"/>
              <a:t>3/05/2022</a:t>
            </a:fld>
            <a:endParaRPr lang="nl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E26A8-56F3-422C-9DD2-8914CC6C5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BE" dirty="0"/>
              <a:t>Kick-off SAIRE</a:t>
            </a:r>
            <a:endParaRPr lang="nl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60554B-823F-4E0F-87F2-7F667768C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D45D1-687E-4388-85BD-2D1496D318B3}" type="slidenum">
              <a:rPr lang="nl-BE" smtClean="0"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72862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AA7A4-8C36-45CE-9036-3FC4BA1AC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1F97D1-CA19-4897-8994-BAB66BDCBD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2BCE4-9D0E-4394-B46E-678A0C442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9C13-FED3-44A1-8883-293272DD2184}" type="datetime1">
              <a:rPr lang="nl-BE" smtClean="0"/>
              <a:t>3/05/2022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221A6-6900-4DD8-A8C7-5D160F8C7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Kick-off SAIRE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C40F9D-4141-4EA7-9154-D59F7C50E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D45D1-687E-4388-85BD-2D1496D318B3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56700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B7D002-C6DB-4221-93C9-A0CDA052A8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882F03-C370-4DB2-AE9B-D1BFF7C99B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A5DD69-DD06-4DE0-88D1-24C39E0A0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4F7E-B33B-4857-8BE4-C854EE82F7A2}" type="datetime1">
              <a:rPr lang="nl-BE" smtClean="0"/>
              <a:t>3/05/2022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68034-3C3E-4DD7-8821-D2A2A1DF8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Kick-off SAIRE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8BB1A-B38B-4534-9B66-FA17DA36D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D45D1-687E-4388-85BD-2D1496D318B3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79059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956FA-55A0-4D43-BFB7-77DF83ECA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386C5-95C6-4117-BA6A-5317D0B806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EDE7B7-7010-48C4-8A9C-2367DEF85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63A86-8A67-4ADB-BADE-834B84AB0A54}" type="datetime1">
              <a:rPr lang="nl-BE" smtClean="0"/>
              <a:t>3/05/2022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59E67-FDBD-4B85-B2F9-267418762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BE" dirty="0"/>
              <a:t>Kick-off SAIRE</a:t>
            </a:r>
            <a:endParaRPr lang="nl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2098F8-29A7-471D-A078-8DB1D0DD6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D45D1-687E-4388-85BD-2D1496D318B3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44220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96575-6C78-4A4F-AD9C-9038C66F8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930B3-EDD9-4614-A0A6-793A659DB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E8C06F-8D9F-45FF-BC13-8995A673C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85FBF-E7AD-4C94-B934-75E8426CC1C1}" type="datetime1">
              <a:rPr lang="nl-BE" smtClean="0"/>
              <a:t>3/05/2022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BF9CB1-A0D1-45AD-A88E-BF6C708FC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BE" dirty="0"/>
              <a:t>Kick-off SAIRE</a:t>
            </a:r>
            <a:endParaRPr lang="nl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EC50FF-6AAB-4338-A271-59F593463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D45D1-687E-4388-85BD-2D1496D318B3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16633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CC835-FF41-4B34-A885-CDF3A49A9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20DEF-5B55-4CEC-8208-E1A29416A0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DCFF6C-734E-4034-A3C5-0D6195A393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7982F4-809D-44E2-90F9-8503C1E26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C99AA-B920-4FE1-BF09-399BCBC73B3D}" type="datetime1">
              <a:rPr lang="nl-BE" smtClean="0"/>
              <a:t>3/05/2022</a:t>
            </a:fld>
            <a:endParaRPr lang="nl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7DBD5F-0422-437F-B2FA-59F090DB2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BE" dirty="0"/>
              <a:t>Kick-off SAIRE</a:t>
            </a:r>
            <a:endParaRPr lang="nl-B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D522C1-8C4B-44A8-9D22-3B7C21649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D45D1-687E-4388-85BD-2D1496D318B3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88096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66FEC-6D8D-412D-91C1-CF9BAF5E5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A38516-45B9-47DF-8431-B8E7B2027C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8AE6A3-4604-493A-B9EA-29B3C9FF33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F472AA-D032-4D36-B200-B045E7FB21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DF3E61-6FD8-4DBB-831C-F053742FE8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2F2B05-B1DE-48F6-8CF3-2C54998C1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9BE89-5E33-4E8E-B1B1-65255670D71A}" type="datetime1">
              <a:rPr lang="nl-BE" smtClean="0"/>
              <a:t>3/05/2022</a:t>
            </a:fld>
            <a:endParaRPr lang="nl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B20151-F9CA-4440-A1BC-5EFD8BD7E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BE" dirty="0"/>
              <a:t>Kick-off SAIRE</a:t>
            </a:r>
            <a:endParaRPr lang="nl-B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6E5DE5-4098-4313-A06B-6615527C1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D45D1-687E-4388-85BD-2D1496D318B3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42425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8B58E-0C58-4D30-96D5-67096BC94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F550E6-A157-49CE-822D-94C142B6D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41532-76F8-44F7-9D95-D1283138A38C}" type="datetime1">
              <a:rPr lang="nl-BE" smtClean="0"/>
              <a:t>3/05/2022</a:t>
            </a:fld>
            <a:endParaRPr lang="nl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5CEFD5-D929-429B-8831-51047E21E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BE" dirty="0"/>
              <a:t>Kick-off SAIRE</a:t>
            </a:r>
            <a:endParaRPr lang="nl-B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614CB7-1213-4FC5-8D8F-B0574EEC3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D45D1-687E-4388-85BD-2D1496D318B3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81910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7F9881-36C8-4D56-9B7D-415A2BF31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D1D66-0DC5-4042-A736-DCB55BE7D368}" type="datetime1">
              <a:rPr lang="nl-BE" smtClean="0"/>
              <a:t>3/05/2022</a:t>
            </a:fld>
            <a:endParaRPr lang="nl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209413-CA21-4CEF-ABFB-26470ED07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Kick-off SAIRE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F89D26-6690-43C3-9542-DF85E899E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D45D1-687E-4388-85BD-2D1496D318B3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05476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3859B-6D02-41FF-8AD1-2371B5263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B8EBE-E238-4270-8FBF-B91064A04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69019F-5265-438B-9127-06408E6161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FF1EBA-9701-4B8D-8829-607B67DBD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04FBB-327C-445B-9333-59964325F8AE}" type="datetime1">
              <a:rPr lang="nl-BE" smtClean="0"/>
              <a:t>3/05/2022</a:t>
            </a:fld>
            <a:endParaRPr lang="nl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5F2344-8EE0-4F62-B0B3-6A810FD9D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Kick-off SAIRE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19FAFB-894C-46B5-8FB7-B6B2115B3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D45D1-687E-4388-85BD-2D1496D318B3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18432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5330A-84D0-407A-8A0C-A020A658B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95C19D-F7B6-44B4-A0DF-307D32FCA8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F2FC62-15D0-44E2-8BA1-DA73C0B121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607FE3-A50A-41B1-9D0C-DD9C2EF97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FFBC-0C58-426C-A00E-A242F66881B5}" type="datetime1">
              <a:rPr lang="nl-BE" smtClean="0"/>
              <a:t>3/05/2022</a:t>
            </a:fld>
            <a:endParaRPr lang="nl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CB71F9-DE74-4FEC-A951-848B49EE3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Kick-off SAIRE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355DE8-6462-4E70-80B3-AC8CA128C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D45D1-687E-4388-85BD-2D1496D318B3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81212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9A36C8-92A3-42BC-AA3F-535D1FC29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FBA745-3627-475A-9954-CBDC33D1A3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DC71A0-854E-45DB-B191-E63B9F9DF9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E3252-549A-4C50-81F2-D1704B6EDCFA}" type="datetime1">
              <a:rPr lang="nl-BE" smtClean="0"/>
              <a:t>3/05/2022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565B6-3F3D-4540-B9FB-DB80BA029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/>
              <a:t>Kick-off SAIRE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D90E0-2F4B-4854-997A-CA5C919EBA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D45D1-687E-4388-85BD-2D1496D318B3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54323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6" Type="http://schemas.openxmlformats.org/officeDocument/2006/relationships/hyperlink" Target="http://localhost:3100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4.png"/><Relationship Id="rId5" Type="http://schemas.openxmlformats.org/officeDocument/2006/relationships/image" Target="../media/image3.png"/><Relationship Id="rId15" Type="http://schemas.openxmlformats.org/officeDocument/2006/relationships/hyperlink" Target="http://localhost:5555/" TargetMode="External"/><Relationship Id="rId10" Type="http://schemas.openxmlformats.org/officeDocument/2006/relationships/image" Target="../media/image13.png"/><Relationship Id="rId4" Type="http://schemas.openxmlformats.org/officeDocument/2006/relationships/image" Target="../media/image2.sv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2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1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2.svg"/><Relationship Id="rId9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4.png"/><Relationship Id="rId4" Type="http://schemas.openxmlformats.org/officeDocument/2006/relationships/image" Target="../media/image2.svg"/><Relationship Id="rId9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4.png"/><Relationship Id="rId4" Type="http://schemas.openxmlformats.org/officeDocument/2006/relationships/image" Target="../media/image2.svg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7.png"/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svg"/><Relationship Id="rId11" Type="http://schemas.openxmlformats.org/officeDocument/2006/relationships/image" Target="../media/image11.png"/><Relationship Id="rId5" Type="http://schemas.openxmlformats.org/officeDocument/2006/relationships/image" Target="../media/image1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8.png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5.jpeg"/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3.png"/><Relationship Id="rId15" Type="http://schemas.openxmlformats.org/officeDocument/2006/relationships/customXml" Target="../ink/ink1.xml"/><Relationship Id="rId10" Type="http://schemas.openxmlformats.org/officeDocument/2006/relationships/image" Target="../media/image22.jpeg"/><Relationship Id="rId4" Type="http://schemas.openxmlformats.org/officeDocument/2006/relationships/image" Target="../media/image2.sv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1.png"/><Relationship Id="rId7" Type="http://schemas.openxmlformats.org/officeDocument/2006/relationships/image" Target="../media/image32.png"/><Relationship Id="rId12" Type="http://schemas.openxmlformats.org/officeDocument/2006/relationships/image" Target="../media/image3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11" Type="http://schemas.openxmlformats.org/officeDocument/2006/relationships/image" Target="../media/image36.png"/><Relationship Id="rId5" Type="http://schemas.openxmlformats.org/officeDocument/2006/relationships/image" Target="../media/image3.png"/><Relationship Id="rId10" Type="http://schemas.openxmlformats.org/officeDocument/2006/relationships/image" Target="../media/image35.png"/><Relationship Id="rId4" Type="http://schemas.openxmlformats.org/officeDocument/2006/relationships/image" Target="../media/image2.sv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1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41.png"/><Relationship Id="rId5" Type="http://schemas.openxmlformats.org/officeDocument/2006/relationships/image" Target="../media/image38.png"/><Relationship Id="rId10" Type="http://schemas.openxmlformats.org/officeDocument/2006/relationships/customXml" Target="../ink/ink3.xml"/><Relationship Id="rId4" Type="http://schemas.openxmlformats.org/officeDocument/2006/relationships/image" Target="../media/image2.svg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AD616-634B-4878-A2DD-ED544E1C4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45852"/>
            <a:ext cx="10515600" cy="1325563"/>
          </a:xfrm>
        </p:spPr>
        <p:txBody>
          <a:bodyPr>
            <a:normAutofit/>
          </a:bodyPr>
          <a:lstStyle/>
          <a:p>
            <a:r>
              <a:rPr lang="nl-BE" sz="4000" b="1" dirty="0">
                <a:solidFill>
                  <a:schemeClr val="bg2">
                    <a:lumMod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Status Smart Brace</a:t>
            </a:r>
            <a:endParaRPr lang="nl-BE" sz="4000" dirty="0">
              <a:solidFill>
                <a:schemeClr val="bg2">
                  <a:lumMod val="2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EDE4266-D42D-4F2C-9DDB-26D349ADC3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63225" y="230188"/>
            <a:ext cx="1395412" cy="310244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B3F8A1D-4528-49D7-AE9B-383F0B28C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D45D1-687E-4388-85BD-2D1496D318B3}" type="slidenum">
              <a:rPr lang="nl-BE" smtClean="0"/>
              <a:t>1</a:t>
            </a:fld>
            <a:endParaRPr lang="nl-B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20F877-82AE-4043-982C-B9D73940D0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530797"/>
            <a:ext cx="7517165" cy="733089"/>
          </a:xfrm>
          <a:prstGeom prst="rect">
            <a:avLst/>
          </a:prstGeom>
        </p:spPr>
      </p:pic>
      <p:pic>
        <p:nvPicPr>
          <p:cNvPr id="7" name="Picture 6" descr="Division Symbol Vector SVG Icon - SVG Repo">
            <a:extLst>
              <a:ext uri="{FF2B5EF4-FFF2-40B4-BE49-F238E27FC236}">
                <a16:creationId xmlns:a16="http://schemas.microsoft.com/office/drawing/2014/main" id="{53F9FAE6-084A-4AFE-9A71-B819A0B43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742" y="2553581"/>
            <a:ext cx="1110104" cy="111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432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AD616-634B-4878-A2DD-ED544E1C4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BE" sz="3200" b="1" dirty="0">
                <a:solidFill>
                  <a:schemeClr val="bg2">
                    <a:lumMod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Configuratie &amp; gebruik</a:t>
            </a:r>
            <a:endParaRPr lang="nl-BE" sz="3200" dirty="0">
              <a:solidFill>
                <a:schemeClr val="bg2">
                  <a:lumMod val="2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EDE4266-D42D-4F2C-9DDB-26D349ADC3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63225" y="230188"/>
            <a:ext cx="1395412" cy="3102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F453EF-57D2-4D9B-8025-2F69830C9D03}"/>
              </a:ext>
            </a:extLst>
          </p:cNvPr>
          <p:cNvSpPr txBox="1"/>
          <p:nvPr/>
        </p:nvSpPr>
        <p:spPr>
          <a:xfrm>
            <a:off x="857250" y="559482"/>
            <a:ext cx="2273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headings"/>
              </a:rPr>
              <a:t>Status Smart Brace</a:t>
            </a:r>
            <a:endParaRPr lang="nl-BE" dirty="0">
              <a:solidFill>
                <a:schemeClr val="tx1">
                  <a:lumMod val="65000"/>
                  <a:lumOff val="35000"/>
                </a:schemeClr>
              </a:solidFill>
              <a:latin typeface="Calibri heading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ED6CF-B4E0-4664-BD81-7E5B42FE2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6902" y="6310312"/>
            <a:ext cx="2743200" cy="365125"/>
          </a:xfrm>
        </p:spPr>
        <p:txBody>
          <a:bodyPr/>
          <a:lstStyle/>
          <a:p>
            <a:fld id="{BA7D45D1-687E-4388-85BD-2D1496D318B3}" type="slidenum">
              <a:rPr lang="nl-BE" smtClean="0"/>
              <a:t>10</a:t>
            </a:fld>
            <a:endParaRPr lang="nl-BE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98916A2-0CF7-44A8-9D6C-C0C3F899EC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873" y="6194604"/>
            <a:ext cx="4743320" cy="462578"/>
          </a:xfrm>
          <a:prstGeom prst="rect">
            <a:avLst/>
          </a:prstGeom>
        </p:spPr>
      </p:pic>
      <p:pic>
        <p:nvPicPr>
          <p:cNvPr id="13" name="Picture 6" descr="Doctor, Physician, Medical Vector | Icon, Glyph icon, Doctor">
            <a:extLst>
              <a:ext uri="{FF2B5EF4-FFF2-40B4-BE49-F238E27FC236}">
                <a16:creationId xmlns:a16="http://schemas.microsoft.com/office/drawing/2014/main" id="{1365327D-5442-4721-B949-B32CB9157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20" y="3860011"/>
            <a:ext cx="554955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Programmer icon PNG and SVG Vector Free Download">
            <a:extLst>
              <a:ext uri="{FF2B5EF4-FFF2-40B4-BE49-F238E27FC236}">
                <a16:creationId xmlns:a16="http://schemas.microsoft.com/office/drawing/2014/main" id="{94DBEC8E-0280-4F34-AD16-895AD1E4E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6895" y="3860138"/>
            <a:ext cx="259281" cy="31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Doctor, Physician, Medical Vector | Icon, Glyph icon, Doctor">
            <a:extLst>
              <a:ext uri="{FF2B5EF4-FFF2-40B4-BE49-F238E27FC236}">
                <a16:creationId xmlns:a16="http://schemas.microsoft.com/office/drawing/2014/main" id="{BDF90AE1-3724-4057-A77B-7D9E7BE52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413" y="2603578"/>
            <a:ext cx="554955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ospital Patient icon PNG and SVG Vector Free Download">
            <a:extLst>
              <a:ext uri="{FF2B5EF4-FFF2-40B4-BE49-F238E27FC236}">
                <a16:creationId xmlns:a16="http://schemas.microsoft.com/office/drawing/2014/main" id="{FE87DB24-5A9A-4C96-87B9-4B68E184A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609" y="2648436"/>
            <a:ext cx="287737" cy="29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Programmer icon PNG and SVG Vector Free Download">
            <a:extLst>
              <a:ext uri="{FF2B5EF4-FFF2-40B4-BE49-F238E27FC236}">
                <a16:creationId xmlns:a16="http://schemas.microsoft.com/office/drawing/2014/main" id="{ECC1F2AC-308F-4C2C-B175-4F9CF5F0B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6206" y="2628906"/>
            <a:ext cx="259281" cy="31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E388003-7BD8-44CC-9B9D-21606F12F8B7}"/>
              </a:ext>
            </a:extLst>
          </p:cNvPr>
          <p:cNvSpPr txBox="1"/>
          <p:nvPr/>
        </p:nvSpPr>
        <p:spPr>
          <a:xfrm>
            <a:off x="100020" y="2931459"/>
            <a:ext cx="2387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400" dirty="0">
                <a:latin typeface="Helvetica" panose="020B0604020202020204" pitchFamily="34" charset="0"/>
                <a:cs typeface="Helvetica" panose="020B0604020202020204" pitchFamily="34" charset="0"/>
              </a:rPr>
              <a:t>Introductie brace</a:t>
            </a:r>
          </a:p>
        </p:txBody>
      </p:sp>
      <p:pic>
        <p:nvPicPr>
          <p:cNvPr id="19" name="Picture 2" descr="Download Checklist Comments - Test Symbol - Full Size PNG Image - PNGkit">
            <a:extLst>
              <a:ext uri="{FF2B5EF4-FFF2-40B4-BE49-F238E27FC236}">
                <a16:creationId xmlns:a16="http://schemas.microsoft.com/office/drawing/2014/main" id="{6BF623A3-0AFB-48C0-A3CE-7FEEEFEA6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346" y="2672899"/>
            <a:ext cx="211798" cy="29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29CB6B7-3E7F-4E5D-AC36-C557F6F3419C}"/>
              </a:ext>
            </a:extLst>
          </p:cNvPr>
          <p:cNvSpPr txBox="1"/>
          <p:nvPr/>
        </p:nvSpPr>
        <p:spPr>
          <a:xfrm>
            <a:off x="1508810" y="2945381"/>
            <a:ext cx="2387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400" dirty="0">
                <a:latin typeface="Helvetica" panose="020B0604020202020204" pitchFamily="34" charset="0"/>
                <a:cs typeface="Helvetica" panose="020B0604020202020204" pitchFamily="34" charset="0"/>
              </a:rPr>
              <a:t>Benchmarking</a:t>
            </a:r>
          </a:p>
        </p:txBody>
      </p:sp>
      <p:pic>
        <p:nvPicPr>
          <p:cNvPr id="21" name="Picture 4" descr="Settings hand drawn symbol - Free music icons">
            <a:extLst>
              <a:ext uri="{FF2B5EF4-FFF2-40B4-BE49-F238E27FC236}">
                <a16:creationId xmlns:a16="http://schemas.microsoft.com/office/drawing/2014/main" id="{87CA8D8C-2AFF-4C09-9942-F83D5A47B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716" y="2654200"/>
            <a:ext cx="349533" cy="34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148B66F-4766-437A-9E01-FC2215441799}"/>
              </a:ext>
            </a:extLst>
          </p:cNvPr>
          <p:cNvSpPr txBox="1"/>
          <p:nvPr/>
        </p:nvSpPr>
        <p:spPr>
          <a:xfrm>
            <a:off x="2838579" y="2950057"/>
            <a:ext cx="2387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400" dirty="0">
                <a:latin typeface="Helvetica" panose="020B0604020202020204" pitchFamily="34" charset="0"/>
                <a:cs typeface="Helvetica" panose="020B0604020202020204" pitchFamily="34" charset="0"/>
              </a:rPr>
              <a:t>Afstellen Brace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D2C001B-511C-47F9-8F8E-56632D5F432D}"/>
              </a:ext>
            </a:extLst>
          </p:cNvPr>
          <p:cNvSpPr txBox="1"/>
          <p:nvPr/>
        </p:nvSpPr>
        <p:spPr>
          <a:xfrm>
            <a:off x="5288695" y="2989485"/>
            <a:ext cx="2387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400" dirty="0">
                <a:latin typeface="Helvetica" panose="020B0604020202020204" pitchFamily="34" charset="0"/>
                <a:cs typeface="Helvetica" panose="020B0604020202020204" pitchFamily="34" charset="0"/>
              </a:rPr>
              <a:t>Zelfstandig gebruik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272F8C6-875D-44EC-B4CD-797F0EF823C2}"/>
              </a:ext>
            </a:extLst>
          </p:cNvPr>
          <p:cNvSpPr txBox="1"/>
          <p:nvPr/>
        </p:nvSpPr>
        <p:spPr>
          <a:xfrm>
            <a:off x="86564" y="4180763"/>
            <a:ext cx="2387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400" dirty="0">
                <a:latin typeface="Helvetica" panose="020B0604020202020204" pitchFamily="34" charset="0"/>
                <a:cs typeface="Helvetica" panose="020B0604020202020204" pitchFamily="34" charset="0"/>
              </a:rPr>
              <a:t>Bespreken ervaring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22B08D3-4A95-4F54-92CA-9B0F0BE55FB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47625" y="3877771"/>
            <a:ext cx="285860" cy="34496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49A96FD-CE8B-4F82-BA26-7A957F07871C}"/>
              </a:ext>
            </a:extLst>
          </p:cNvPr>
          <p:cNvSpPr txBox="1"/>
          <p:nvPr/>
        </p:nvSpPr>
        <p:spPr>
          <a:xfrm>
            <a:off x="1475654" y="4175500"/>
            <a:ext cx="2387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400" dirty="0">
                <a:latin typeface="Helvetica" panose="020B0604020202020204" pitchFamily="34" charset="0"/>
                <a:cs typeface="Helvetica" panose="020B0604020202020204" pitchFamily="34" charset="0"/>
              </a:rPr>
              <a:t>Upload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5495273-2096-490E-BC69-ECE6F1DEDBE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95295" y="3915621"/>
            <a:ext cx="403698" cy="28168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3379AA9-F6BF-46F8-9A57-33B8A341407F}"/>
              </a:ext>
            </a:extLst>
          </p:cNvPr>
          <p:cNvSpPr txBox="1"/>
          <p:nvPr/>
        </p:nvSpPr>
        <p:spPr>
          <a:xfrm>
            <a:off x="2775171" y="4162594"/>
            <a:ext cx="2387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400" dirty="0">
                <a:latin typeface="Helvetica" panose="020B0604020202020204" pitchFamily="34" charset="0"/>
                <a:cs typeface="Helvetica" panose="020B0604020202020204" pitchFamily="34" charset="0"/>
              </a:rPr>
              <a:t>Analyse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6774B3A-3C40-43BA-91DA-5289508E0DB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50296" y="2544523"/>
            <a:ext cx="356700" cy="291609"/>
          </a:xfrm>
          <a:prstGeom prst="rect">
            <a:avLst/>
          </a:prstGeom>
        </p:spPr>
      </p:pic>
      <p:sp>
        <p:nvSpPr>
          <p:cNvPr id="30" name="Arrow: Right 29">
            <a:extLst>
              <a:ext uri="{FF2B5EF4-FFF2-40B4-BE49-F238E27FC236}">
                <a16:creationId xmlns:a16="http://schemas.microsoft.com/office/drawing/2014/main" id="{FC35C528-C96F-4F4F-8B47-5E94F7DDFB2F}"/>
              </a:ext>
            </a:extLst>
          </p:cNvPr>
          <p:cNvSpPr/>
          <p:nvPr/>
        </p:nvSpPr>
        <p:spPr>
          <a:xfrm>
            <a:off x="4775855" y="2780900"/>
            <a:ext cx="719388" cy="22283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09FE866F-2A6C-4A31-88FB-17D53D35CF20}"/>
              </a:ext>
            </a:extLst>
          </p:cNvPr>
          <p:cNvSpPr/>
          <p:nvPr/>
        </p:nvSpPr>
        <p:spPr>
          <a:xfrm rot="5400000">
            <a:off x="6192584" y="3432974"/>
            <a:ext cx="295908" cy="18731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E1AAF1A9-C233-4904-ADE1-218E5E43B5FC}"/>
              </a:ext>
            </a:extLst>
          </p:cNvPr>
          <p:cNvSpPr/>
          <p:nvPr/>
        </p:nvSpPr>
        <p:spPr>
          <a:xfrm rot="16200000">
            <a:off x="6439459" y="3432972"/>
            <a:ext cx="295908" cy="1873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3" name="&quot;Not Allowed&quot; Symbol 32">
            <a:extLst>
              <a:ext uri="{FF2B5EF4-FFF2-40B4-BE49-F238E27FC236}">
                <a16:creationId xmlns:a16="http://schemas.microsoft.com/office/drawing/2014/main" id="{55874BBF-4D45-49A6-A7F4-0D6ACA2C0E91}"/>
              </a:ext>
            </a:extLst>
          </p:cNvPr>
          <p:cNvSpPr/>
          <p:nvPr/>
        </p:nvSpPr>
        <p:spPr>
          <a:xfrm>
            <a:off x="696901" y="3869639"/>
            <a:ext cx="375827" cy="369332"/>
          </a:xfrm>
          <a:prstGeom prst="noSmoking">
            <a:avLst>
              <a:gd name="adj" fmla="val 5148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pic>
        <p:nvPicPr>
          <p:cNvPr id="34" name="Picture 2" descr="Hospital Patient icon PNG and SVG Vector Free Download">
            <a:extLst>
              <a:ext uri="{FF2B5EF4-FFF2-40B4-BE49-F238E27FC236}">
                <a16:creationId xmlns:a16="http://schemas.microsoft.com/office/drawing/2014/main" id="{9C8DB4FF-F439-4D04-84FA-89C6928BD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675" y="2672836"/>
            <a:ext cx="287737" cy="29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Download Checklist Comments - Test Symbol - Full Size PNG Image - PNGkit">
            <a:extLst>
              <a:ext uri="{FF2B5EF4-FFF2-40B4-BE49-F238E27FC236}">
                <a16:creationId xmlns:a16="http://schemas.microsoft.com/office/drawing/2014/main" id="{D4075310-1A2F-43C6-89B6-F31983611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021" y="3919319"/>
            <a:ext cx="211798" cy="29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C1DFF76C-F21E-4F0C-9601-2EA5D68F4D18}"/>
              </a:ext>
            </a:extLst>
          </p:cNvPr>
          <p:cNvSpPr txBox="1"/>
          <p:nvPr/>
        </p:nvSpPr>
        <p:spPr>
          <a:xfrm>
            <a:off x="4050485" y="4191801"/>
            <a:ext cx="2387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400" dirty="0">
                <a:latin typeface="Helvetica" panose="020B0604020202020204" pitchFamily="34" charset="0"/>
                <a:cs typeface="Helvetica" panose="020B0604020202020204" pitchFamily="34" charset="0"/>
              </a:rPr>
              <a:t>Testen</a:t>
            </a:r>
          </a:p>
        </p:txBody>
      </p:sp>
      <p:pic>
        <p:nvPicPr>
          <p:cNvPr id="37" name="Picture 4" descr="Settings hand drawn symbol - Free music icons">
            <a:extLst>
              <a:ext uri="{FF2B5EF4-FFF2-40B4-BE49-F238E27FC236}">
                <a16:creationId xmlns:a16="http://schemas.microsoft.com/office/drawing/2014/main" id="{CEA31591-4AC7-46D3-BCDB-5F6C444C8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538" y="3831757"/>
            <a:ext cx="349533" cy="34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5CA4D6A6-74DD-4F23-B65C-1FF418EE8A4E}"/>
              </a:ext>
            </a:extLst>
          </p:cNvPr>
          <p:cNvSpPr txBox="1"/>
          <p:nvPr/>
        </p:nvSpPr>
        <p:spPr>
          <a:xfrm>
            <a:off x="5380254" y="4196477"/>
            <a:ext cx="2387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400" dirty="0">
                <a:latin typeface="Helvetica" panose="020B0604020202020204" pitchFamily="34" charset="0"/>
                <a:cs typeface="Helvetica" panose="020B0604020202020204" pitchFamily="34" charset="0"/>
              </a:rPr>
              <a:t>Afstellen Brace</a:t>
            </a:r>
          </a:p>
        </p:txBody>
      </p:sp>
      <p:pic>
        <p:nvPicPr>
          <p:cNvPr id="39" name="Picture 2" descr="Hospital Patient icon PNG and SVG Vector Free Download">
            <a:extLst>
              <a:ext uri="{FF2B5EF4-FFF2-40B4-BE49-F238E27FC236}">
                <a16:creationId xmlns:a16="http://schemas.microsoft.com/office/drawing/2014/main" id="{BEB9A0C0-38C9-4D00-AB58-1A6D81728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316" y="3904869"/>
            <a:ext cx="287737" cy="29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ADA2D84E-CC1A-4846-9086-660057FD5F66}"/>
              </a:ext>
            </a:extLst>
          </p:cNvPr>
          <p:cNvSpPr/>
          <p:nvPr/>
        </p:nvSpPr>
        <p:spPr>
          <a:xfrm>
            <a:off x="313185" y="2457877"/>
            <a:ext cx="4462670" cy="955303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B82AF924-D343-46EB-AD40-1D878B1F3920}"/>
              </a:ext>
            </a:extLst>
          </p:cNvPr>
          <p:cNvSpPr/>
          <p:nvPr/>
        </p:nvSpPr>
        <p:spPr>
          <a:xfrm>
            <a:off x="5495243" y="2419888"/>
            <a:ext cx="1934360" cy="955303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E459997-B29A-4AFF-806C-E26436D86E24}"/>
              </a:ext>
            </a:extLst>
          </p:cNvPr>
          <p:cNvSpPr/>
          <p:nvPr/>
        </p:nvSpPr>
        <p:spPr>
          <a:xfrm>
            <a:off x="321409" y="3677320"/>
            <a:ext cx="7108194" cy="952841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BB542B17-0FCA-43A7-8D74-4E7961B964FA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2419"/>
          <a:stretch/>
        </p:blipFill>
        <p:spPr>
          <a:xfrm>
            <a:off x="7942443" y="2312917"/>
            <a:ext cx="4078403" cy="85400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8DBF33F3-7ADA-4048-8879-F42C63A314FA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2419"/>
          <a:stretch/>
        </p:blipFill>
        <p:spPr>
          <a:xfrm>
            <a:off x="7942443" y="3114269"/>
            <a:ext cx="4078403" cy="85400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09B392EA-1635-4823-ADD9-21FAF6A5CF8F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2419"/>
          <a:stretch/>
        </p:blipFill>
        <p:spPr>
          <a:xfrm>
            <a:off x="7942443" y="3915621"/>
            <a:ext cx="4078403" cy="854001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1301DADE-955B-41B9-AA8C-31A2CE46C22F}"/>
              </a:ext>
            </a:extLst>
          </p:cNvPr>
          <p:cNvSpPr txBox="1"/>
          <p:nvPr/>
        </p:nvSpPr>
        <p:spPr>
          <a:xfrm>
            <a:off x="8060060" y="2317076"/>
            <a:ext cx="19215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err="1">
                <a:latin typeface="Helvetica" panose="020B0604020202020204" pitchFamily="34" charset="0"/>
                <a:cs typeface="Helvetica" panose="020B0604020202020204" pitchFamily="34" charset="0"/>
              </a:rPr>
              <a:t>Session</a:t>
            </a:r>
            <a:r>
              <a:rPr lang="nl-BE" sz="1200" dirty="0">
                <a:latin typeface="Helvetica" panose="020B0604020202020204" pitchFamily="34" charset="0"/>
                <a:cs typeface="Helvetica" panose="020B0604020202020204" pitchFamily="34" charset="0"/>
              </a:rPr>
              <a:t> 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6A716A4-BA1D-4289-8AEB-8EADCCFA7D96}"/>
              </a:ext>
            </a:extLst>
          </p:cNvPr>
          <p:cNvSpPr txBox="1"/>
          <p:nvPr/>
        </p:nvSpPr>
        <p:spPr>
          <a:xfrm>
            <a:off x="8060059" y="3135680"/>
            <a:ext cx="19215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err="1">
                <a:latin typeface="Helvetica" panose="020B0604020202020204" pitchFamily="34" charset="0"/>
                <a:cs typeface="Helvetica" panose="020B0604020202020204" pitchFamily="34" charset="0"/>
              </a:rPr>
              <a:t>Session</a:t>
            </a:r>
            <a:r>
              <a:rPr lang="nl-BE" sz="1200" dirty="0">
                <a:latin typeface="Helvetica" panose="020B0604020202020204" pitchFamily="34" charset="0"/>
                <a:cs typeface="Helvetica" panose="020B0604020202020204" pitchFamily="34" charset="0"/>
              </a:rPr>
              <a:t> 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C431E48-15A4-4A6F-9FB0-9E6D2829902D}"/>
              </a:ext>
            </a:extLst>
          </p:cNvPr>
          <p:cNvSpPr txBox="1"/>
          <p:nvPr/>
        </p:nvSpPr>
        <p:spPr>
          <a:xfrm>
            <a:off x="8060059" y="3933667"/>
            <a:ext cx="19215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err="1">
                <a:latin typeface="Helvetica" panose="020B0604020202020204" pitchFamily="34" charset="0"/>
                <a:cs typeface="Helvetica" panose="020B0604020202020204" pitchFamily="34" charset="0"/>
              </a:rPr>
              <a:t>Session</a:t>
            </a:r>
            <a:r>
              <a:rPr lang="nl-BE" sz="1200" dirty="0">
                <a:latin typeface="Helvetica" panose="020B0604020202020204" pitchFamily="34" charset="0"/>
                <a:cs typeface="Helvetica" panose="020B0604020202020204" pitchFamily="34" charset="0"/>
              </a:rPr>
              <a:t> …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AB2A1F2-7A67-4F9E-9161-78C3EFE7D905}"/>
              </a:ext>
            </a:extLst>
          </p:cNvPr>
          <p:cNvSpPr txBox="1"/>
          <p:nvPr/>
        </p:nvSpPr>
        <p:spPr>
          <a:xfrm>
            <a:off x="8420786" y="1961418"/>
            <a:ext cx="3235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>
                <a:latin typeface="Helvetica" panose="020B0604020202020204" pitchFamily="34" charset="0"/>
                <a:cs typeface="Helvetica" panose="020B0604020202020204" pitchFamily="34" charset="0"/>
              </a:rPr>
              <a:t>1 Trial bestaat uit x aantal sessies</a:t>
            </a:r>
          </a:p>
        </p:txBody>
      </p:sp>
      <p:cxnSp>
        <p:nvCxnSpPr>
          <p:cNvPr id="57" name="Connector: Curved 56">
            <a:extLst>
              <a:ext uri="{FF2B5EF4-FFF2-40B4-BE49-F238E27FC236}">
                <a16:creationId xmlns:a16="http://schemas.microsoft.com/office/drawing/2014/main" id="{01AD660E-4F79-4FD4-80B3-CFFBE89F9BCE}"/>
              </a:ext>
            </a:extLst>
          </p:cNvPr>
          <p:cNvCxnSpPr>
            <a:cxnSpLocks/>
            <a:stCxn id="41" idx="0"/>
            <a:endCxn id="52" idx="0"/>
          </p:cNvCxnSpPr>
          <p:nvPr/>
        </p:nvCxnSpPr>
        <p:spPr>
          <a:xfrm rot="5400000" flipH="1" flipV="1">
            <a:off x="8021227" y="402614"/>
            <a:ext cx="458470" cy="3576079"/>
          </a:xfrm>
          <a:prstGeom prst="curvedConnector3">
            <a:avLst>
              <a:gd name="adj1" fmla="val 368818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F6312C7C-90BF-4AB8-B370-EAC9B87F5018}"/>
              </a:ext>
            </a:extLst>
          </p:cNvPr>
          <p:cNvSpPr/>
          <p:nvPr/>
        </p:nvSpPr>
        <p:spPr>
          <a:xfrm>
            <a:off x="5624394" y="5824330"/>
            <a:ext cx="2318049" cy="103367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15"/>
              </a:rPr>
              <a:t>Configuratie Tool</a:t>
            </a:r>
            <a:endParaRPr lang="nl-BE" b="1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52B313D-DE93-4228-8270-DBF913C233CC}"/>
              </a:ext>
            </a:extLst>
          </p:cNvPr>
          <p:cNvSpPr/>
          <p:nvPr/>
        </p:nvSpPr>
        <p:spPr>
          <a:xfrm>
            <a:off x="8416644" y="5828905"/>
            <a:ext cx="2318049" cy="103367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16"/>
              </a:rPr>
              <a:t>Analyse Tool</a:t>
            </a:r>
            <a:endParaRPr lang="nl-BE" b="1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58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2" grpId="0"/>
      <p:bldP spid="63" grpId="0" animBg="1"/>
      <p:bldP spid="6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AD616-634B-4878-A2DD-ED544E1C4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BE" sz="3200" b="1" dirty="0">
                <a:solidFill>
                  <a:schemeClr val="bg2">
                    <a:lumMod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Configuratie tool</a:t>
            </a:r>
            <a:endParaRPr lang="nl-BE" sz="3200" dirty="0">
              <a:solidFill>
                <a:schemeClr val="bg2">
                  <a:lumMod val="2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EDE4266-D42D-4F2C-9DDB-26D349ADC3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63225" y="230188"/>
            <a:ext cx="1395412" cy="3102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F453EF-57D2-4D9B-8025-2F69830C9D03}"/>
              </a:ext>
            </a:extLst>
          </p:cNvPr>
          <p:cNvSpPr txBox="1"/>
          <p:nvPr/>
        </p:nvSpPr>
        <p:spPr>
          <a:xfrm>
            <a:off x="857250" y="559482"/>
            <a:ext cx="2273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headings"/>
              </a:rPr>
              <a:t>Status Smart Brace</a:t>
            </a:r>
            <a:endParaRPr lang="nl-BE" dirty="0">
              <a:solidFill>
                <a:schemeClr val="tx1">
                  <a:lumMod val="65000"/>
                  <a:lumOff val="35000"/>
                </a:schemeClr>
              </a:solidFill>
              <a:latin typeface="Calibri heading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ED6CF-B4E0-4664-BD81-7E5B42FE2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A7D45D1-687E-4388-85BD-2D1496D318B3}" type="slidenum">
              <a:rPr lang="nl-BE" smtClean="0"/>
              <a:t>11</a:t>
            </a:fld>
            <a:endParaRPr lang="nl-BE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98916A2-0CF7-44A8-9D6C-C0C3F899EC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873" y="6194604"/>
            <a:ext cx="4743320" cy="46257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BB60737D-474E-4C8B-ABE1-7E0FBC190E88}"/>
              </a:ext>
            </a:extLst>
          </p:cNvPr>
          <p:cNvPicPr/>
          <p:nvPr/>
        </p:nvPicPr>
        <p:blipFill rotWithShape="1">
          <a:blip r:embed="rId6"/>
          <a:srcRect b="22148"/>
          <a:stretch/>
        </p:blipFill>
        <p:spPr bwMode="auto">
          <a:xfrm>
            <a:off x="406873" y="1485403"/>
            <a:ext cx="5760720" cy="18391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3B82C020-D1E4-4BD2-855F-2143E2A1DDD6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6197917" y="1326377"/>
            <a:ext cx="5760720" cy="474408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69F3314B-3FCE-4137-8A8B-6AADAB07E12B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437197" y="3429000"/>
            <a:ext cx="5760720" cy="249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98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AD616-634B-4878-A2DD-ED544E1C4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BE" sz="3200" b="1" dirty="0">
                <a:solidFill>
                  <a:schemeClr val="bg2">
                    <a:lumMod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Analyse tool</a:t>
            </a:r>
            <a:endParaRPr lang="nl-BE" sz="3200" dirty="0">
              <a:solidFill>
                <a:schemeClr val="bg2">
                  <a:lumMod val="2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EDE4266-D42D-4F2C-9DDB-26D349ADC3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63225" y="230188"/>
            <a:ext cx="1395412" cy="3102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F453EF-57D2-4D9B-8025-2F69830C9D03}"/>
              </a:ext>
            </a:extLst>
          </p:cNvPr>
          <p:cNvSpPr txBox="1"/>
          <p:nvPr/>
        </p:nvSpPr>
        <p:spPr>
          <a:xfrm>
            <a:off x="857250" y="559482"/>
            <a:ext cx="2273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headings"/>
              </a:rPr>
              <a:t>Status Smart Brace</a:t>
            </a:r>
            <a:endParaRPr lang="nl-BE" dirty="0">
              <a:solidFill>
                <a:schemeClr val="tx1">
                  <a:lumMod val="65000"/>
                  <a:lumOff val="35000"/>
                </a:schemeClr>
              </a:solidFill>
              <a:latin typeface="Calibri heading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ED6CF-B4E0-4664-BD81-7E5B42FE2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A7D45D1-687E-4388-85BD-2D1496D318B3}" type="slidenum">
              <a:rPr lang="nl-BE" smtClean="0"/>
              <a:t>12</a:t>
            </a:fld>
            <a:endParaRPr lang="nl-BE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98916A2-0CF7-44A8-9D6C-C0C3F899EC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873" y="6194604"/>
            <a:ext cx="4743320" cy="4625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F1B386-DE92-437B-9B3E-D8E35FD6135A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2172031" y="1371599"/>
            <a:ext cx="8144787" cy="456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557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AD616-634B-4878-A2DD-ED544E1C4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BE" sz="3200" b="1" dirty="0">
                <a:solidFill>
                  <a:schemeClr val="bg2">
                    <a:lumMod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Volgende stappen</a:t>
            </a:r>
            <a:endParaRPr lang="nl-BE" sz="3200" dirty="0">
              <a:solidFill>
                <a:schemeClr val="bg2">
                  <a:lumMod val="2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EDE4266-D42D-4F2C-9DDB-26D349ADC3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63225" y="230188"/>
            <a:ext cx="1395412" cy="3102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F453EF-57D2-4D9B-8025-2F69830C9D03}"/>
              </a:ext>
            </a:extLst>
          </p:cNvPr>
          <p:cNvSpPr txBox="1"/>
          <p:nvPr/>
        </p:nvSpPr>
        <p:spPr>
          <a:xfrm>
            <a:off x="857250" y="559482"/>
            <a:ext cx="2273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headings"/>
              </a:rPr>
              <a:t>Status Smart Brace</a:t>
            </a:r>
            <a:endParaRPr lang="nl-BE" dirty="0">
              <a:solidFill>
                <a:schemeClr val="tx1">
                  <a:lumMod val="65000"/>
                  <a:lumOff val="35000"/>
                </a:schemeClr>
              </a:solidFill>
              <a:latin typeface="Calibri heading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ED6CF-B4E0-4664-BD81-7E5B42FE2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A7D45D1-687E-4388-85BD-2D1496D318B3}" type="slidenum">
              <a:rPr lang="nl-BE" smtClean="0"/>
              <a:t>13</a:t>
            </a:fld>
            <a:endParaRPr lang="nl-B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784B88-A604-46B9-A510-77245F4161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873" y="6194604"/>
            <a:ext cx="4743320" cy="462578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A50B80F-191B-4F71-B5A2-FBA45887A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8181"/>
            <a:ext cx="10515600" cy="4351338"/>
          </a:xfrm>
        </p:spPr>
        <p:txBody>
          <a:bodyPr>
            <a:normAutofit/>
          </a:bodyPr>
          <a:lstStyle/>
          <a:p>
            <a:r>
              <a:rPr lang="nl-BE" sz="1800" b="1" dirty="0">
                <a:latin typeface="Helvetica" panose="020B0604020202020204" pitchFamily="34" charset="0"/>
                <a:cs typeface="Helvetica" panose="020B0604020202020204" pitchFamily="34" charset="0"/>
              </a:rPr>
              <a:t>Hardware</a:t>
            </a:r>
            <a:r>
              <a:rPr lang="nl-BE" sz="1800" dirty="0">
                <a:latin typeface="Helvetica" panose="020B0604020202020204" pitchFamily="34" charset="0"/>
                <a:cs typeface="Helvetica" panose="020B0604020202020204" pitchFamily="34" charset="0"/>
              </a:rPr>
              <a:t> – Integreren in Brace</a:t>
            </a:r>
          </a:p>
          <a:p>
            <a:pPr lvl="1"/>
            <a:r>
              <a:rPr lang="nl-BE" sz="1600" dirty="0">
                <a:latin typeface="Helvetica" panose="020B0604020202020204" pitchFamily="34" charset="0"/>
                <a:cs typeface="Helvetica" panose="020B0604020202020204" pitchFamily="34" charset="0"/>
              </a:rPr>
              <a:t>Gebruiksvriendelijk</a:t>
            </a:r>
          </a:p>
          <a:p>
            <a:pPr lvl="1"/>
            <a:r>
              <a:rPr lang="nl-BE" sz="1600" dirty="0">
                <a:latin typeface="Helvetica" panose="020B0604020202020204" pitchFamily="34" charset="0"/>
                <a:cs typeface="Helvetica" panose="020B0604020202020204" pitchFamily="34" charset="0"/>
              </a:rPr>
              <a:t>Spatwaterdicht</a:t>
            </a:r>
          </a:p>
          <a:p>
            <a:pPr marL="457200" lvl="1" indent="0">
              <a:buNone/>
            </a:pPr>
            <a:endParaRPr lang="nl-BE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nl-BE" sz="1800" b="1" dirty="0">
                <a:latin typeface="Helvetica" panose="020B0604020202020204" pitchFamily="34" charset="0"/>
                <a:cs typeface="Helvetica" panose="020B0604020202020204" pitchFamily="34" charset="0"/>
              </a:rPr>
              <a:t>Hardware</a:t>
            </a:r>
            <a:r>
              <a:rPr lang="nl-BE" sz="1800" dirty="0">
                <a:latin typeface="Helvetica" panose="020B0604020202020204" pitchFamily="34" charset="0"/>
                <a:cs typeface="Helvetica" panose="020B0604020202020204" pitchFamily="34" charset="0"/>
              </a:rPr>
              <a:t> – Volgende revisie maken?</a:t>
            </a:r>
          </a:p>
          <a:p>
            <a:r>
              <a:rPr lang="nl-BE" sz="1800" b="1" dirty="0">
                <a:latin typeface="Helvetica" panose="020B0604020202020204" pitchFamily="34" charset="0"/>
                <a:cs typeface="Helvetica" panose="020B0604020202020204" pitchFamily="34" charset="0"/>
              </a:rPr>
              <a:t>Software </a:t>
            </a:r>
            <a:r>
              <a:rPr lang="nl-BE" sz="1800" dirty="0">
                <a:latin typeface="Helvetica" panose="020B0604020202020204" pitchFamily="34" charset="0"/>
                <a:cs typeface="Helvetica" panose="020B0604020202020204" pitchFamily="34" charset="0"/>
              </a:rPr>
              <a:t>– </a:t>
            </a:r>
            <a:r>
              <a:rPr lang="nl-BE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Gesture</a:t>
            </a:r>
            <a:r>
              <a:rPr lang="nl-BE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nl-BE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detection</a:t>
            </a:r>
            <a:r>
              <a:rPr lang="nl-BE" sz="1800" dirty="0">
                <a:latin typeface="Helvetica" panose="020B0604020202020204" pitchFamily="34" charset="0"/>
                <a:cs typeface="Helvetica" panose="020B0604020202020204" pitchFamily="34" charset="0"/>
              </a:rPr>
              <a:t> integreren</a:t>
            </a:r>
            <a:endParaRPr lang="nl-BE" sz="1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nl-BE" sz="1800" b="1" dirty="0">
                <a:latin typeface="Helvetica" panose="020B0604020202020204" pitchFamily="34" charset="0"/>
                <a:cs typeface="Helvetica" panose="020B0604020202020204" pitchFamily="34" charset="0"/>
              </a:rPr>
              <a:t>Software </a:t>
            </a:r>
            <a:r>
              <a:rPr lang="nl-BE" sz="1800" dirty="0">
                <a:latin typeface="Helvetica" panose="020B0604020202020204" pitchFamily="34" charset="0"/>
                <a:cs typeface="Helvetica" panose="020B0604020202020204" pitchFamily="34" charset="0"/>
              </a:rPr>
              <a:t>– Dashboarding uitbreiden</a:t>
            </a:r>
          </a:p>
          <a:p>
            <a:r>
              <a:rPr lang="nl-BE" sz="1800" b="1" dirty="0">
                <a:latin typeface="Helvetica" panose="020B0604020202020204" pitchFamily="34" charset="0"/>
                <a:cs typeface="Helvetica" panose="020B0604020202020204" pitchFamily="34" charset="0"/>
              </a:rPr>
              <a:t>Testen</a:t>
            </a:r>
            <a:endParaRPr lang="nl-BE" sz="1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nl-BE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F90593-F56F-41F9-8813-F4F2C3FD1B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2413" y="1414158"/>
            <a:ext cx="6993333" cy="406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924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AD616-634B-4878-A2DD-ED544E1C4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9017" y="2766218"/>
            <a:ext cx="4363278" cy="1325563"/>
          </a:xfrm>
        </p:spPr>
        <p:txBody>
          <a:bodyPr>
            <a:normAutofit/>
          </a:bodyPr>
          <a:lstStyle/>
          <a:p>
            <a:r>
              <a:rPr lang="nl-BE" b="1" dirty="0">
                <a:solidFill>
                  <a:schemeClr val="bg2">
                    <a:lumMod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Q&amp;A</a:t>
            </a:r>
            <a:endParaRPr lang="nl-BE" dirty="0">
              <a:solidFill>
                <a:schemeClr val="bg2">
                  <a:lumMod val="2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ED6CF-B4E0-4664-BD81-7E5B42FE2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D45D1-687E-4388-85BD-2D1496D318B3}" type="slidenum">
              <a:rPr lang="nl-BE" smtClean="0"/>
              <a:t>14</a:t>
            </a:fld>
            <a:endParaRPr lang="nl-BE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EDE4266-D42D-4F2C-9DDB-26D349ADC3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63225" y="230188"/>
            <a:ext cx="1395412" cy="3102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F453EF-57D2-4D9B-8025-2F69830C9D03}"/>
              </a:ext>
            </a:extLst>
          </p:cNvPr>
          <p:cNvSpPr txBox="1"/>
          <p:nvPr/>
        </p:nvSpPr>
        <p:spPr>
          <a:xfrm>
            <a:off x="857250" y="559482"/>
            <a:ext cx="2273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headings"/>
              </a:rPr>
              <a:t>Status Smart Brace</a:t>
            </a:r>
            <a:endParaRPr lang="nl-BE" dirty="0">
              <a:solidFill>
                <a:schemeClr val="tx1">
                  <a:lumMod val="65000"/>
                  <a:lumOff val="35000"/>
                </a:schemeClr>
              </a:solidFill>
              <a:latin typeface="Calibri heading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98916A2-0CF7-44A8-9D6C-C0C3F899EC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873" y="6194604"/>
            <a:ext cx="4743320" cy="46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926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AD616-634B-4878-A2DD-ED544E1C4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BE" sz="3200" b="1" dirty="0">
                <a:solidFill>
                  <a:schemeClr val="bg2">
                    <a:lumMod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Hardware – Version 1</a:t>
            </a:r>
            <a:endParaRPr lang="nl-BE" sz="3200" dirty="0">
              <a:solidFill>
                <a:schemeClr val="bg2">
                  <a:lumMod val="2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EDE4266-D42D-4F2C-9DDB-26D349ADC3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63225" y="230188"/>
            <a:ext cx="1395412" cy="3102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F453EF-57D2-4D9B-8025-2F69830C9D03}"/>
              </a:ext>
            </a:extLst>
          </p:cNvPr>
          <p:cNvSpPr txBox="1"/>
          <p:nvPr/>
        </p:nvSpPr>
        <p:spPr>
          <a:xfrm>
            <a:off x="857250" y="559482"/>
            <a:ext cx="2273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headings"/>
              </a:rPr>
              <a:t>Status Smart Brace</a:t>
            </a:r>
            <a:endParaRPr lang="nl-BE" dirty="0">
              <a:solidFill>
                <a:schemeClr val="tx1">
                  <a:lumMod val="65000"/>
                  <a:lumOff val="35000"/>
                </a:schemeClr>
              </a:solidFill>
              <a:latin typeface="Calibri heading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ED6CF-B4E0-4664-BD81-7E5B42FE2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A7D45D1-687E-4388-85BD-2D1496D318B3}" type="slidenum">
              <a:rPr lang="nl-BE" smtClean="0"/>
              <a:t>15</a:t>
            </a:fld>
            <a:endParaRPr lang="nl-B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917895-4122-4373-B056-8D46F61601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0812" y="2254286"/>
            <a:ext cx="3894003" cy="23494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262834-74A3-4BC9-9D9A-B2574EE9BA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3482" y="2254286"/>
            <a:ext cx="4027706" cy="24030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F7FA61-E855-4FE2-8EEC-03683210C9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873" y="6194604"/>
            <a:ext cx="4743320" cy="46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224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AD616-634B-4878-A2DD-ED544E1C4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BE" sz="3200" b="1" dirty="0">
                <a:solidFill>
                  <a:schemeClr val="bg2">
                    <a:lumMod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Hardware – Version 2</a:t>
            </a:r>
            <a:endParaRPr lang="nl-BE" sz="3200" dirty="0">
              <a:solidFill>
                <a:schemeClr val="bg2">
                  <a:lumMod val="2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EDE4266-D42D-4F2C-9DDB-26D349ADC3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63225" y="230188"/>
            <a:ext cx="1395412" cy="3102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F453EF-57D2-4D9B-8025-2F69830C9D03}"/>
              </a:ext>
            </a:extLst>
          </p:cNvPr>
          <p:cNvSpPr txBox="1"/>
          <p:nvPr/>
        </p:nvSpPr>
        <p:spPr>
          <a:xfrm>
            <a:off x="857250" y="559482"/>
            <a:ext cx="2273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headings"/>
              </a:rPr>
              <a:t>Status Smart Brace</a:t>
            </a:r>
            <a:endParaRPr lang="nl-BE" dirty="0">
              <a:solidFill>
                <a:schemeClr val="tx1">
                  <a:lumMod val="65000"/>
                  <a:lumOff val="35000"/>
                </a:schemeClr>
              </a:solidFill>
              <a:latin typeface="Calibri heading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ED6CF-B4E0-4664-BD81-7E5B42FE2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A7D45D1-687E-4388-85BD-2D1496D318B3}" type="slidenum">
              <a:rPr lang="nl-BE" smtClean="0"/>
              <a:t>16</a:t>
            </a:fld>
            <a:endParaRPr lang="nl-B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394913-E4CC-4D80-9B59-0F4D28CE1F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0290" y="1954162"/>
            <a:ext cx="1585760" cy="30966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701A20-F895-4A07-9DE8-E7C9328705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5256" y="1954162"/>
            <a:ext cx="1668367" cy="31060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93E663-7D10-4329-84B1-4EEDFB925E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68790" y="2277360"/>
            <a:ext cx="1550347" cy="26702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684171-8024-457D-937F-1158468DEB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24841" y="2242960"/>
            <a:ext cx="1585759" cy="27390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3D844F8-FFF3-4ECB-9144-7FB0305A04E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6873" y="6194604"/>
            <a:ext cx="4743320" cy="4625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87C2E33-4C84-4750-BBB6-C3C034F22D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3733" y="1954162"/>
            <a:ext cx="1668367" cy="310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217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AD616-634B-4878-A2DD-ED544E1C4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BE" sz="3200" b="1" dirty="0">
                <a:solidFill>
                  <a:schemeClr val="bg2">
                    <a:lumMod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Hardware – Version 3 (Huidige)</a:t>
            </a:r>
            <a:endParaRPr lang="nl-BE" sz="3200" dirty="0">
              <a:solidFill>
                <a:schemeClr val="bg2">
                  <a:lumMod val="2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EDE4266-D42D-4F2C-9DDB-26D349ADC3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63225" y="230188"/>
            <a:ext cx="1395412" cy="3102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F453EF-57D2-4D9B-8025-2F69830C9D03}"/>
              </a:ext>
            </a:extLst>
          </p:cNvPr>
          <p:cNvSpPr txBox="1"/>
          <p:nvPr/>
        </p:nvSpPr>
        <p:spPr>
          <a:xfrm>
            <a:off x="857250" y="559482"/>
            <a:ext cx="2273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headings"/>
              </a:rPr>
              <a:t>Status Smart Brace</a:t>
            </a:r>
            <a:endParaRPr lang="nl-BE" dirty="0">
              <a:solidFill>
                <a:schemeClr val="tx1">
                  <a:lumMod val="65000"/>
                  <a:lumOff val="35000"/>
                </a:schemeClr>
              </a:solidFill>
              <a:latin typeface="Calibri heading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ED6CF-B4E0-4664-BD81-7E5B42FE2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A7D45D1-687E-4388-85BD-2D1496D318B3}" type="slidenum">
              <a:rPr lang="nl-BE" smtClean="0"/>
              <a:t>17</a:t>
            </a:fld>
            <a:endParaRPr lang="nl-B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F76FA4-2912-491F-8507-54A226E4CC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0513" y="2057651"/>
            <a:ext cx="1549074" cy="30942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8BAF6C-CDB3-4299-81E5-52FA86BF6E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1784" y="2031474"/>
            <a:ext cx="1798729" cy="31204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D8132CD-6722-4351-8A62-454F2F1D70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88719" y="2899052"/>
            <a:ext cx="1737186" cy="163001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BD4E66C-48E7-4CF7-ACF0-CE1CB8C114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62593" y="2899052"/>
            <a:ext cx="1737186" cy="178652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14829FE-71D1-4EDC-AAE0-967EC1A9ABE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6873" y="6194604"/>
            <a:ext cx="4743320" cy="46257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47ACD573-8F2D-42A2-A587-3E14A67C9C5F}"/>
              </a:ext>
            </a:extLst>
          </p:cNvPr>
          <p:cNvSpPr/>
          <p:nvPr/>
        </p:nvSpPr>
        <p:spPr>
          <a:xfrm>
            <a:off x="7881730" y="5824330"/>
            <a:ext cx="2318049" cy="103367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286374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AD616-634B-4878-A2DD-ED544E1C4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BE" sz="3200" b="1" dirty="0">
                <a:solidFill>
                  <a:schemeClr val="bg2">
                    <a:lumMod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Hardware – Volgende stappen</a:t>
            </a:r>
            <a:endParaRPr lang="nl-BE" sz="3200" dirty="0">
              <a:solidFill>
                <a:schemeClr val="bg2">
                  <a:lumMod val="2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EDE4266-D42D-4F2C-9DDB-26D349ADC3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63225" y="230188"/>
            <a:ext cx="1395412" cy="3102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F453EF-57D2-4D9B-8025-2F69830C9D03}"/>
              </a:ext>
            </a:extLst>
          </p:cNvPr>
          <p:cNvSpPr txBox="1"/>
          <p:nvPr/>
        </p:nvSpPr>
        <p:spPr>
          <a:xfrm>
            <a:off x="857250" y="559482"/>
            <a:ext cx="2273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headings"/>
              </a:rPr>
              <a:t>Status Smart Brace</a:t>
            </a:r>
            <a:endParaRPr lang="nl-BE" dirty="0">
              <a:solidFill>
                <a:schemeClr val="tx1">
                  <a:lumMod val="65000"/>
                  <a:lumOff val="35000"/>
                </a:schemeClr>
              </a:solidFill>
              <a:latin typeface="Calibri heading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ED6CF-B4E0-4664-BD81-7E5B42FE2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A7D45D1-687E-4388-85BD-2D1496D318B3}" type="slidenum">
              <a:rPr lang="nl-BE" smtClean="0"/>
              <a:t>18</a:t>
            </a:fld>
            <a:endParaRPr lang="nl-B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F76FA4-2912-491F-8507-54A226E4CC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5531" y="2131728"/>
            <a:ext cx="1549074" cy="30942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8BAF6C-CDB3-4299-81E5-52FA86BF6E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9029" y="2105551"/>
            <a:ext cx="1798729" cy="31204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D8132CD-6722-4351-8A62-454F2F1D70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8719" y="2985095"/>
            <a:ext cx="1737186" cy="163001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BD4E66C-48E7-4CF7-ACF0-CE1CB8C114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21451" y="2990134"/>
            <a:ext cx="1737186" cy="17865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F784B88-A604-46B9-A510-77245F4161E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6873" y="6194604"/>
            <a:ext cx="4743320" cy="462578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A50B80F-191B-4F71-B5A2-FBA45887A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8181"/>
            <a:ext cx="10515600" cy="4351338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nl-BE" sz="1800" dirty="0">
                <a:latin typeface="Helvetica" panose="020B0604020202020204" pitchFamily="34" charset="0"/>
                <a:cs typeface="Helvetica" panose="020B0604020202020204" pitchFamily="34" charset="0"/>
              </a:rPr>
              <a:t>Integreren in Brace</a:t>
            </a:r>
          </a:p>
          <a:p>
            <a:pPr lvl="1"/>
            <a:r>
              <a:rPr lang="nl-BE" sz="1600" dirty="0">
                <a:latin typeface="Helvetica" panose="020B0604020202020204" pitchFamily="34" charset="0"/>
                <a:cs typeface="Helvetica" panose="020B0604020202020204" pitchFamily="34" charset="0"/>
              </a:rPr>
              <a:t>“Waterdicht”</a:t>
            </a:r>
          </a:p>
          <a:p>
            <a:pPr lvl="1"/>
            <a:r>
              <a:rPr lang="nl-BE" sz="1600" dirty="0">
                <a:latin typeface="Helvetica" panose="020B0604020202020204" pitchFamily="34" charset="0"/>
                <a:cs typeface="Helvetica" panose="020B0604020202020204" pitchFamily="34" charset="0"/>
              </a:rPr>
              <a:t> Gebruiksvriendelijk</a:t>
            </a:r>
          </a:p>
          <a:p>
            <a:pPr marL="457200" lvl="1" indent="0">
              <a:buNone/>
            </a:pPr>
            <a:endParaRPr lang="nl-BE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nl-BE" sz="1800" dirty="0">
                <a:latin typeface="Helvetica" panose="020B0604020202020204" pitchFamily="34" charset="0"/>
                <a:cs typeface="Helvetica" panose="020B0604020202020204" pitchFamily="34" charset="0"/>
              </a:rPr>
              <a:t>Volgende revisie? </a:t>
            </a:r>
          </a:p>
          <a:p>
            <a:pPr marL="342900" indent="-342900">
              <a:buAutoNum type="arabicPeriod"/>
            </a:pPr>
            <a:endParaRPr lang="nl-BE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nl-BE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464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6" descr="Doctor, Physician, Medical Vector | Icon, Glyph icon, Doctor">
            <a:extLst>
              <a:ext uri="{FF2B5EF4-FFF2-40B4-BE49-F238E27FC236}">
                <a16:creationId xmlns:a16="http://schemas.microsoft.com/office/drawing/2014/main" id="{C3067930-91C1-4E9B-BB51-3D3AB9CC7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977" y="4951943"/>
            <a:ext cx="554955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8" descr="Programmer icon PNG and SVG Vector Free Download">
            <a:extLst>
              <a:ext uri="{FF2B5EF4-FFF2-40B4-BE49-F238E27FC236}">
                <a16:creationId xmlns:a16="http://schemas.microsoft.com/office/drawing/2014/main" id="{2692D041-66F4-48C5-886D-69736EE7E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04752" y="4952070"/>
            <a:ext cx="259281" cy="31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7AD616-634B-4878-A2DD-ED544E1C4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BE" sz="3200" b="1" dirty="0">
                <a:solidFill>
                  <a:schemeClr val="bg2">
                    <a:lumMod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Opfrissing </a:t>
            </a:r>
            <a:endParaRPr lang="nl-BE" sz="3200" dirty="0">
              <a:solidFill>
                <a:schemeClr val="bg2">
                  <a:lumMod val="2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8015E-B3EA-4539-8212-DC540D244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8181"/>
            <a:ext cx="10515600" cy="4351338"/>
          </a:xfrm>
        </p:spPr>
        <p:txBody>
          <a:bodyPr>
            <a:normAutofit/>
          </a:bodyPr>
          <a:lstStyle/>
          <a:p>
            <a:r>
              <a:rPr lang="nl-BE" sz="1800" u="sng" dirty="0">
                <a:latin typeface="Helvetica" panose="020B0604020202020204" pitchFamily="34" charset="0"/>
                <a:cs typeface="Helvetica" panose="020B0604020202020204" pitchFamily="34" charset="0"/>
              </a:rPr>
              <a:t>Objectief</a:t>
            </a:r>
            <a:r>
              <a:rPr lang="nl-BE" sz="1800" dirty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nl-BE" sz="1800" b="1" i="1" dirty="0">
                <a:latin typeface="Helvetica" panose="020B0604020202020204" pitchFamily="34" charset="0"/>
                <a:cs typeface="Helvetica" panose="020B0604020202020204" pitchFamily="34" charset="0"/>
              </a:rPr>
              <a:t>Stimuleren</a:t>
            </a:r>
            <a:r>
              <a:rPr lang="nl-BE" sz="1800" i="1" dirty="0">
                <a:latin typeface="Helvetica" panose="020B0604020202020204" pitchFamily="34" charset="0"/>
                <a:cs typeface="Helvetica" panose="020B0604020202020204" pitchFamily="34" charset="0"/>
              </a:rPr>
              <a:t> en </a:t>
            </a:r>
            <a:r>
              <a:rPr lang="nl-BE" sz="1800" b="1" i="1" dirty="0">
                <a:latin typeface="Helvetica" panose="020B0604020202020204" pitchFamily="34" charset="0"/>
                <a:cs typeface="Helvetica" panose="020B0604020202020204" pitchFamily="34" charset="0"/>
              </a:rPr>
              <a:t>monitoren</a:t>
            </a:r>
            <a:r>
              <a:rPr lang="nl-BE" sz="1800" i="1" dirty="0">
                <a:latin typeface="Helvetica" panose="020B0604020202020204" pitchFamily="34" charset="0"/>
                <a:cs typeface="Helvetica" panose="020B0604020202020204" pitchFamily="34" charset="0"/>
              </a:rPr>
              <a:t> van de </a:t>
            </a:r>
            <a:r>
              <a:rPr lang="nl-BE" sz="18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neglect</a:t>
            </a:r>
            <a:r>
              <a:rPr lang="nl-BE" sz="1800" i="1" dirty="0">
                <a:latin typeface="Helvetica" panose="020B0604020202020204" pitchFamily="34" charset="0"/>
                <a:cs typeface="Helvetica" panose="020B0604020202020204" pitchFamily="34" charset="0"/>
              </a:rPr>
              <a:t> zijde zonder tussenkomst van de therapeut om herstel van </a:t>
            </a:r>
            <a:r>
              <a:rPr lang="nl-BE" sz="1800" b="1" i="1" dirty="0">
                <a:latin typeface="Helvetica" panose="020B0604020202020204" pitchFamily="34" charset="0"/>
                <a:cs typeface="Helvetica" panose="020B0604020202020204" pitchFamily="34" charset="0"/>
              </a:rPr>
              <a:t>de aandacht voor de </a:t>
            </a:r>
            <a:r>
              <a:rPr lang="nl-BE" sz="1800" b="1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neglect</a:t>
            </a:r>
            <a:r>
              <a:rPr lang="nl-BE" sz="1800" b="1" i="1" dirty="0">
                <a:latin typeface="Helvetica" panose="020B0604020202020204" pitchFamily="34" charset="0"/>
                <a:cs typeface="Helvetica" panose="020B0604020202020204" pitchFamily="34" charset="0"/>
              </a:rPr>
              <a:t> zijde</a:t>
            </a:r>
            <a:r>
              <a:rPr lang="nl-BE" sz="1800" i="1" dirty="0">
                <a:latin typeface="Helvetica" panose="020B0604020202020204" pitchFamily="34" charset="0"/>
                <a:cs typeface="Helvetica" panose="020B0604020202020204" pitchFamily="34" charset="0"/>
              </a:rPr>
              <a:t> te bevorderen. </a:t>
            </a:r>
          </a:p>
          <a:p>
            <a:endParaRPr lang="nl-BE" sz="1800" dirty="0">
              <a:latin typeface="+mj-lt"/>
            </a:endParaRPr>
          </a:p>
          <a:p>
            <a:endParaRPr lang="nl-BE" sz="1800" dirty="0">
              <a:latin typeface="+mj-lt"/>
            </a:endParaRPr>
          </a:p>
          <a:p>
            <a:r>
              <a:rPr lang="nl-BE" sz="1800" u="sng" dirty="0">
                <a:latin typeface="Helvetica" panose="020B0604020202020204" pitchFamily="34" charset="0"/>
                <a:cs typeface="Helvetica" panose="020B0604020202020204" pitchFamily="34" charset="0"/>
              </a:rPr>
              <a:t>Aanpak: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EDE4266-D42D-4F2C-9DDB-26D349ADC3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63225" y="230188"/>
            <a:ext cx="1395412" cy="3102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F453EF-57D2-4D9B-8025-2F69830C9D03}"/>
              </a:ext>
            </a:extLst>
          </p:cNvPr>
          <p:cNvSpPr txBox="1"/>
          <p:nvPr/>
        </p:nvSpPr>
        <p:spPr>
          <a:xfrm>
            <a:off x="857250" y="559482"/>
            <a:ext cx="2273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headings"/>
              </a:rPr>
              <a:t>Status Smart Brace</a:t>
            </a:r>
            <a:endParaRPr lang="nl-BE" dirty="0">
              <a:solidFill>
                <a:schemeClr val="tx1">
                  <a:lumMod val="65000"/>
                  <a:lumOff val="35000"/>
                </a:schemeClr>
              </a:solidFill>
              <a:latin typeface="Calibri heading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ED6CF-B4E0-4664-BD81-7E5B42FE2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A7D45D1-687E-4388-85BD-2D1496D318B3}" type="slidenum">
              <a:rPr lang="nl-BE" smtClean="0"/>
              <a:t>2</a:t>
            </a:fld>
            <a:endParaRPr lang="nl-BE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FAD682C-76D1-41CA-BD5A-90CFEB5B4704}"/>
              </a:ext>
            </a:extLst>
          </p:cNvPr>
          <p:cNvGrpSpPr/>
          <p:nvPr/>
        </p:nvGrpSpPr>
        <p:grpSpPr>
          <a:xfrm>
            <a:off x="1635655" y="2241652"/>
            <a:ext cx="2387766" cy="338554"/>
            <a:chOff x="1120575" y="3393700"/>
            <a:chExt cx="2387766" cy="33855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AE12651-DB07-4585-95E9-01F4C5762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75164" y="3429001"/>
              <a:ext cx="267952" cy="267952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9D2FB45-4E88-45A4-8424-D44C667D6611}"/>
                </a:ext>
              </a:extLst>
            </p:cNvPr>
            <p:cNvSpPr txBox="1"/>
            <p:nvPr/>
          </p:nvSpPr>
          <p:spPr>
            <a:xfrm>
              <a:off x="1120575" y="3393700"/>
              <a:ext cx="23877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600" dirty="0">
                  <a:latin typeface="+mj-lt"/>
                </a:rPr>
                <a:t> </a:t>
              </a:r>
              <a:r>
                <a:rPr lang="nl-BE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Auditief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F537C13-88CB-4F98-ADCD-1331C4D7ACF8}"/>
              </a:ext>
            </a:extLst>
          </p:cNvPr>
          <p:cNvGrpSpPr/>
          <p:nvPr/>
        </p:nvGrpSpPr>
        <p:grpSpPr>
          <a:xfrm>
            <a:off x="2661042" y="2208801"/>
            <a:ext cx="2387766" cy="337773"/>
            <a:chOff x="1116282" y="4031103"/>
            <a:chExt cx="2387766" cy="33777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5FC49B2-D316-4B4F-AA33-A3E03CB56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45291" y="4031103"/>
              <a:ext cx="358883" cy="337773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C99B741-C2D7-4BAD-8D31-3595DD30FDE0}"/>
                </a:ext>
              </a:extLst>
            </p:cNvPr>
            <p:cNvSpPr txBox="1"/>
            <p:nvPr/>
          </p:nvSpPr>
          <p:spPr>
            <a:xfrm>
              <a:off x="1116282" y="4060890"/>
              <a:ext cx="23877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Visueel</a:t>
              </a:r>
              <a:endParaRPr lang="nl-BE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BB5FF1F-C9BA-4BA5-9453-E320D7563C96}"/>
              </a:ext>
            </a:extLst>
          </p:cNvPr>
          <p:cNvGrpSpPr/>
          <p:nvPr/>
        </p:nvGrpSpPr>
        <p:grpSpPr>
          <a:xfrm>
            <a:off x="597416" y="2247186"/>
            <a:ext cx="2387766" cy="307777"/>
            <a:chOff x="1004256" y="2717205"/>
            <a:chExt cx="2387766" cy="307777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12C7262-9104-47D8-AAE7-BC5BC331DA3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674101" y="2737757"/>
              <a:ext cx="206879" cy="273731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9C181A1-83F1-45BA-92CB-67B19E6F7E45}"/>
                </a:ext>
              </a:extLst>
            </p:cNvPr>
            <p:cNvSpPr txBox="1"/>
            <p:nvPr/>
          </p:nvSpPr>
          <p:spPr>
            <a:xfrm>
              <a:off x="1004256" y="2717205"/>
              <a:ext cx="23877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Tactiel</a:t>
              </a:r>
              <a:endParaRPr lang="nl-BE" sz="12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DFC1C16-2632-4C16-9A3A-D143A052C787}"/>
              </a:ext>
            </a:extLst>
          </p:cNvPr>
          <p:cNvGrpSpPr/>
          <p:nvPr/>
        </p:nvGrpSpPr>
        <p:grpSpPr>
          <a:xfrm>
            <a:off x="4578010" y="2179703"/>
            <a:ext cx="2709834" cy="379397"/>
            <a:chOff x="4816461" y="3183267"/>
            <a:chExt cx="2709834" cy="379397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8D3C7FB-1C39-4E38-A23E-D0164929AE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816461" y="3183267"/>
              <a:ext cx="738664" cy="369332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46E28FC-AECF-41AC-9868-4C5399E46C17}"/>
                </a:ext>
              </a:extLst>
            </p:cNvPr>
            <p:cNvSpPr txBox="1"/>
            <p:nvPr/>
          </p:nvSpPr>
          <p:spPr>
            <a:xfrm>
              <a:off x="5138529" y="3193332"/>
              <a:ext cx="23877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dirty="0">
                  <a:latin typeface="+mj-lt"/>
                </a:rPr>
                <a:t> </a:t>
              </a:r>
              <a:r>
                <a:rPr lang="nl-BE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Bewegingssensoren</a:t>
              </a:r>
              <a:endParaRPr lang="nl-BE" sz="16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pic>
        <p:nvPicPr>
          <p:cNvPr id="42" name="Picture 6" descr="Doctor, Physician, Medical Vector | Icon, Glyph icon, Doctor">
            <a:extLst>
              <a:ext uri="{FF2B5EF4-FFF2-40B4-BE49-F238E27FC236}">
                <a16:creationId xmlns:a16="http://schemas.microsoft.com/office/drawing/2014/main" id="{45C9E9B7-1CB4-4203-A99E-B9F7A44D8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270" y="3695510"/>
            <a:ext cx="554955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Hospital Patient icon PNG and SVG Vector Free Download">
            <a:extLst>
              <a:ext uri="{FF2B5EF4-FFF2-40B4-BE49-F238E27FC236}">
                <a16:creationId xmlns:a16="http://schemas.microsoft.com/office/drawing/2014/main" id="{375A8A54-FAE1-4187-9240-2ED78DB8E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466" y="3740368"/>
            <a:ext cx="287737" cy="29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Programmer icon PNG and SVG Vector Free Download">
            <a:extLst>
              <a:ext uri="{FF2B5EF4-FFF2-40B4-BE49-F238E27FC236}">
                <a16:creationId xmlns:a16="http://schemas.microsoft.com/office/drawing/2014/main" id="{3C2926C6-BD7A-433A-8E4C-D418E4B21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74063" y="3720838"/>
            <a:ext cx="259281" cy="31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504C7858-C4CB-4F28-B5F3-62EB3AF48204}"/>
              </a:ext>
            </a:extLst>
          </p:cNvPr>
          <p:cNvSpPr txBox="1"/>
          <p:nvPr/>
        </p:nvSpPr>
        <p:spPr>
          <a:xfrm>
            <a:off x="2447877" y="4023391"/>
            <a:ext cx="2387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400" dirty="0">
                <a:latin typeface="Helvetica" panose="020B0604020202020204" pitchFamily="34" charset="0"/>
                <a:cs typeface="Helvetica" panose="020B0604020202020204" pitchFamily="34" charset="0"/>
              </a:rPr>
              <a:t>Introductie brace</a:t>
            </a:r>
          </a:p>
        </p:txBody>
      </p:sp>
      <p:pic>
        <p:nvPicPr>
          <p:cNvPr id="46" name="Picture 2" descr="Download Checklist Comments - Test Symbol - Full Size PNG Image - PNGkit">
            <a:extLst>
              <a:ext uri="{FF2B5EF4-FFF2-40B4-BE49-F238E27FC236}">
                <a16:creationId xmlns:a16="http://schemas.microsoft.com/office/drawing/2014/main" id="{C2160982-2A24-4450-8F6D-4CE966171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203" y="3764831"/>
            <a:ext cx="211798" cy="29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C75401F4-4BDB-4A8E-8564-A420621843D6}"/>
              </a:ext>
            </a:extLst>
          </p:cNvPr>
          <p:cNvSpPr txBox="1"/>
          <p:nvPr/>
        </p:nvSpPr>
        <p:spPr>
          <a:xfrm>
            <a:off x="3856667" y="4037313"/>
            <a:ext cx="2387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400" dirty="0">
                <a:latin typeface="Helvetica" panose="020B0604020202020204" pitchFamily="34" charset="0"/>
                <a:cs typeface="Helvetica" panose="020B0604020202020204" pitchFamily="34" charset="0"/>
              </a:rPr>
              <a:t>Benchmarking</a:t>
            </a:r>
          </a:p>
        </p:txBody>
      </p:sp>
      <p:pic>
        <p:nvPicPr>
          <p:cNvPr id="48" name="Picture 4" descr="Settings hand drawn symbol - Free music icons">
            <a:extLst>
              <a:ext uri="{FF2B5EF4-FFF2-40B4-BE49-F238E27FC236}">
                <a16:creationId xmlns:a16="http://schemas.microsoft.com/office/drawing/2014/main" id="{C0EFBE1B-525C-48B8-9028-068E84A4A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573" y="3746132"/>
            <a:ext cx="349533" cy="34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FE179B32-C3A1-466D-B080-2B8587BBA8C8}"/>
              </a:ext>
            </a:extLst>
          </p:cNvPr>
          <p:cNvSpPr txBox="1"/>
          <p:nvPr/>
        </p:nvSpPr>
        <p:spPr>
          <a:xfrm>
            <a:off x="5186436" y="4041989"/>
            <a:ext cx="2387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400" dirty="0">
                <a:latin typeface="Helvetica" panose="020B0604020202020204" pitchFamily="34" charset="0"/>
                <a:cs typeface="Helvetica" panose="020B0604020202020204" pitchFamily="34" charset="0"/>
              </a:rPr>
              <a:t>Afstellen Brace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F6B7279-64A9-415A-860E-7A5599D55B13}"/>
              </a:ext>
            </a:extLst>
          </p:cNvPr>
          <p:cNvSpPr txBox="1"/>
          <p:nvPr/>
        </p:nvSpPr>
        <p:spPr>
          <a:xfrm>
            <a:off x="7636552" y="4081417"/>
            <a:ext cx="2387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400" dirty="0">
                <a:latin typeface="Helvetica" panose="020B0604020202020204" pitchFamily="34" charset="0"/>
                <a:cs typeface="Helvetica" panose="020B0604020202020204" pitchFamily="34" charset="0"/>
              </a:rPr>
              <a:t>Zelfstandig gebruik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0D6E265-AE5E-4641-95E7-128B4C98EFCE}"/>
              </a:ext>
            </a:extLst>
          </p:cNvPr>
          <p:cNvSpPr txBox="1"/>
          <p:nvPr/>
        </p:nvSpPr>
        <p:spPr>
          <a:xfrm>
            <a:off x="2434421" y="5262756"/>
            <a:ext cx="2387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400" dirty="0">
                <a:latin typeface="Helvetica" panose="020B0604020202020204" pitchFamily="34" charset="0"/>
                <a:cs typeface="Helvetica" panose="020B0604020202020204" pitchFamily="34" charset="0"/>
              </a:rPr>
              <a:t>Bespreken ervaring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66C39032-35FB-4649-A9E1-C2DA20CF9A1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95482" y="4969703"/>
            <a:ext cx="285860" cy="344969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011A9A6D-CFA8-431B-B6C1-1C3B4BF56CBA}"/>
              </a:ext>
            </a:extLst>
          </p:cNvPr>
          <p:cNvSpPr txBox="1"/>
          <p:nvPr/>
        </p:nvSpPr>
        <p:spPr>
          <a:xfrm>
            <a:off x="3823511" y="5267432"/>
            <a:ext cx="2387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400" dirty="0">
                <a:latin typeface="Helvetica" panose="020B0604020202020204" pitchFamily="34" charset="0"/>
                <a:cs typeface="Helvetica" panose="020B0604020202020204" pitchFamily="34" charset="0"/>
              </a:rPr>
              <a:t>Upload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7F9A3CA2-D6F6-4CD3-9D9A-575DCC3F1A4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43152" y="5007553"/>
            <a:ext cx="403698" cy="281685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0917E77A-4F86-4520-A685-46420C1E3E78}"/>
              </a:ext>
            </a:extLst>
          </p:cNvPr>
          <p:cNvSpPr txBox="1"/>
          <p:nvPr/>
        </p:nvSpPr>
        <p:spPr>
          <a:xfrm>
            <a:off x="5123028" y="5254526"/>
            <a:ext cx="2387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400" dirty="0">
                <a:latin typeface="Helvetica" panose="020B0604020202020204" pitchFamily="34" charset="0"/>
                <a:cs typeface="Helvetica" panose="020B0604020202020204" pitchFamily="34" charset="0"/>
              </a:rPr>
              <a:t>Analyse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36239CE8-EA56-4E16-A692-0C37A94CF7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998153" y="3636455"/>
            <a:ext cx="356700" cy="291609"/>
          </a:xfrm>
          <a:prstGeom prst="rect">
            <a:avLst/>
          </a:prstGeom>
        </p:spPr>
      </p:pic>
      <p:sp>
        <p:nvSpPr>
          <p:cNvPr id="67" name="Arrow: Right 66">
            <a:extLst>
              <a:ext uri="{FF2B5EF4-FFF2-40B4-BE49-F238E27FC236}">
                <a16:creationId xmlns:a16="http://schemas.microsoft.com/office/drawing/2014/main" id="{6482E736-BC56-4433-B22D-1E9EB7AA6857}"/>
              </a:ext>
            </a:extLst>
          </p:cNvPr>
          <p:cNvSpPr/>
          <p:nvPr/>
        </p:nvSpPr>
        <p:spPr>
          <a:xfrm>
            <a:off x="7123712" y="3872832"/>
            <a:ext cx="719388" cy="22283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8" name="Arrow: Right 67">
            <a:extLst>
              <a:ext uri="{FF2B5EF4-FFF2-40B4-BE49-F238E27FC236}">
                <a16:creationId xmlns:a16="http://schemas.microsoft.com/office/drawing/2014/main" id="{3F206BE2-EE78-41E8-8511-F5FB76EBCB6F}"/>
              </a:ext>
            </a:extLst>
          </p:cNvPr>
          <p:cNvSpPr/>
          <p:nvPr/>
        </p:nvSpPr>
        <p:spPr>
          <a:xfrm rot="5400000">
            <a:off x="8540441" y="4524906"/>
            <a:ext cx="295908" cy="18731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9" name="Arrow: Right 68">
            <a:extLst>
              <a:ext uri="{FF2B5EF4-FFF2-40B4-BE49-F238E27FC236}">
                <a16:creationId xmlns:a16="http://schemas.microsoft.com/office/drawing/2014/main" id="{AE486FE4-C6BD-4115-A437-595CCC42AC02}"/>
              </a:ext>
            </a:extLst>
          </p:cNvPr>
          <p:cNvSpPr/>
          <p:nvPr/>
        </p:nvSpPr>
        <p:spPr>
          <a:xfrm rot="16200000">
            <a:off x="8787316" y="4524904"/>
            <a:ext cx="295908" cy="1873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0" name="&quot;Not Allowed&quot; Symbol 69">
            <a:extLst>
              <a:ext uri="{FF2B5EF4-FFF2-40B4-BE49-F238E27FC236}">
                <a16:creationId xmlns:a16="http://schemas.microsoft.com/office/drawing/2014/main" id="{09947C9C-A705-4798-85C9-C3A354F3B99B}"/>
              </a:ext>
            </a:extLst>
          </p:cNvPr>
          <p:cNvSpPr/>
          <p:nvPr/>
        </p:nvSpPr>
        <p:spPr>
          <a:xfrm>
            <a:off x="3044758" y="4961571"/>
            <a:ext cx="375827" cy="369332"/>
          </a:xfrm>
          <a:prstGeom prst="noSmoking">
            <a:avLst>
              <a:gd name="adj" fmla="val 5148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pic>
        <p:nvPicPr>
          <p:cNvPr id="71" name="Picture 2" descr="Hospital Patient icon PNG and SVG Vector Free Download">
            <a:extLst>
              <a:ext uri="{FF2B5EF4-FFF2-40B4-BE49-F238E27FC236}">
                <a16:creationId xmlns:a16="http://schemas.microsoft.com/office/drawing/2014/main" id="{EFD023B4-EE07-466D-B8EA-B30E05941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532" y="3764768"/>
            <a:ext cx="287737" cy="29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Download Checklist Comments - Test Symbol - Full Size PNG Image - PNGkit">
            <a:extLst>
              <a:ext uri="{FF2B5EF4-FFF2-40B4-BE49-F238E27FC236}">
                <a16:creationId xmlns:a16="http://schemas.microsoft.com/office/drawing/2014/main" id="{BB25297E-F43E-49E3-90CD-F2243DFF4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878" y="5011251"/>
            <a:ext cx="211798" cy="29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66A7C1F5-4696-4DEC-BFFE-3148F7B83418}"/>
              </a:ext>
            </a:extLst>
          </p:cNvPr>
          <p:cNvSpPr txBox="1"/>
          <p:nvPr/>
        </p:nvSpPr>
        <p:spPr>
          <a:xfrm>
            <a:off x="6398342" y="5283733"/>
            <a:ext cx="2387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400" dirty="0">
                <a:latin typeface="Helvetica" panose="020B0604020202020204" pitchFamily="34" charset="0"/>
                <a:cs typeface="Helvetica" panose="020B0604020202020204" pitchFamily="34" charset="0"/>
              </a:rPr>
              <a:t>Testen</a:t>
            </a:r>
          </a:p>
        </p:txBody>
      </p:sp>
      <p:pic>
        <p:nvPicPr>
          <p:cNvPr id="74" name="Picture 4" descr="Settings hand drawn symbol - Free music icons">
            <a:extLst>
              <a:ext uri="{FF2B5EF4-FFF2-40B4-BE49-F238E27FC236}">
                <a16:creationId xmlns:a16="http://schemas.microsoft.com/office/drawing/2014/main" id="{521A42CD-2501-444B-9DDC-55BB84773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395" y="4923689"/>
            <a:ext cx="349533" cy="34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1F006CFF-E42B-477E-8DA5-92385C01288F}"/>
              </a:ext>
            </a:extLst>
          </p:cNvPr>
          <p:cNvSpPr txBox="1"/>
          <p:nvPr/>
        </p:nvSpPr>
        <p:spPr>
          <a:xfrm>
            <a:off x="7728111" y="5288409"/>
            <a:ext cx="2387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400" dirty="0">
                <a:latin typeface="Helvetica" panose="020B0604020202020204" pitchFamily="34" charset="0"/>
                <a:cs typeface="Helvetica" panose="020B0604020202020204" pitchFamily="34" charset="0"/>
              </a:rPr>
              <a:t>Afstellen Brace</a:t>
            </a:r>
          </a:p>
        </p:txBody>
      </p:sp>
      <p:pic>
        <p:nvPicPr>
          <p:cNvPr id="77" name="Picture 2" descr="Hospital Patient icon PNG and SVG Vector Free Download">
            <a:extLst>
              <a:ext uri="{FF2B5EF4-FFF2-40B4-BE49-F238E27FC236}">
                <a16:creationId xmlns:a16="http://schemas.microsoft.com/office/drawing/2014/main" id="{E6FA0382-D74B-4795-B49F-31CF158C4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173" y="4996801"/>
            <a:ext cx="287737" cy="29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3E0313EC-871D-44BD-B913-27B12DAAFFD4}"/>
              </a:ext>
            </a:extLst>
          </p:cNvPr>
          <p:cNvSpPr/>
          <p:nvPr/>
        </p:nvSpPr>
        <p:spPr>
          <a:xfrm>
            <a:off x="2661042" y="3549809"/>
            <a:ext cx="4462670" cy="955303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EE69BBB7-4833-4157-9409-A7711B8AF605}"/>
              </a:ext>
            </a:extLst>
          </p:cNvPr>
          <p:cNvSpPr/>
          <p:nvPr/>
        </p:nvSpPr>
        <p:spPr>
          <a:xfrm>
            <a:off x="7843100" y="3511820"/>
            <a:ext cx="1934360" cy="955303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C9FA12CA-C1BC-43EE-855A-C7E0F8670A25}"/>
              </a:ext>
            </a:extLst>
          </p:cNvPr>
          <p:cNvSpPr/>
          <p:nvPr/>
        </p:nvSpPr>
        <p:spPr>
          <a:xfrm>
            <a:off x="2669266" y="4769252"/>
            <a:ext cx="7108194" cy="952841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96BA896D-32A9-44BF-893C-15C6F8DD16B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6873" y="6194604"/>
            <a:ext cx="4743320" cy="462578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F5CE99DE-2E93-4061-9829-2C9D55C19E15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-46" r="1521" b="9389"/>
          <a:stretch/>
        </p:blipFill>
        <p:spPr>
          <a:xfrm>
            <a:off x="5857463" y="2588714"/>
            <a:ext cx="5216780" cy="87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5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  <p:bldP spid="49" grpId="0"/>
      <p:bldP spid="51" grpId="0"/>
      <p:bldP spid="55" grpId="0"/>
      <p:bldP spid="57" grpId="0"/>
      <p:bldP spid="61" grpId="0"/>
      <p:bldP spid="67" grpId="0" animBg="1"/>
      <p:bldP spid="68" grpId="0" animBg="1"/>
      <p:bldP spid="69" grpId="0" animBg="1"/>
      <p:bldP spid="70" grpId="0" animBg="1"/>
      <p:bldP spid="73" grpId="0"/>
      <p:bldP spid="75" grpId="0"/>
      <p:bldP spid="80" grpId="0" animBg="1"/>
      <p:bldP spid="81" grpId="0" animBg="1"/>
      <p:bldP spid="8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AD616-634B-4878-A2DD-ED544E1C4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BE" sz="3200" b="1" dirty="0">
                <a:solidFill>
                  <a:schemeClr val="bg2">
                    <a:lumMod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Opfrissing </a:t>
            </a:r>
            <a:endParaRPr lang="nl-BE" sz="3200" dirty="0">
              <a:solidFill>
                <a:schemeClr val="bg2">
                  <a:lumMod val="2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8015E-B3EA-4539-8212-DC540D244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8181"/>
            <a:ext cx="10515600" cy="4351338"/>
          </a:xfrm>
        </p:spPr>
        <p:txBody>
          <a:bodyPr>
            <a:normAutofit/>
          </a:bodyPr>
          <a:lstStyle/>
          <a:p>
            <a:r>
              <a:rPr lang="nl-BE" sz="1800" u="sng" dirty="0">
                <a:latin typeface="Helvetica" panose="020B0604020202020204" pitchFamily="34" charset="0"/>
                <a:cs typeface="Helvetica" panose="020B0604020202020204" pitchFamily="34" charset="0"/>
              </a:rPr>
              <a:t>10/11/2021 Status</a:t>
            </a:r>
            <a:r>
              <a:rPr lang="nl-BE" sz="1800" dirty="0"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pPr lvl="1">
              <a:buFontTx/>
              <a:buChar char="-"/>
            </a:pPr>
            <a:r>
              <a:rPr lang="nl-BE" sz="1400" dirty="0">
                <a:latin typeface="Helvetica" panose="020B0604020202020204" pitchFamily="34" charset="0"/>
                <a:cs typeface="Helvetica" panose="020B0604020202020204" pitchFamily="34" charset="0"/>
              </a:rPr>
              <a:t>Eerste fase van de hardware ontwikkeling – pre-prototyping</a:t>
            </a:r>
          </a:p>
          <a:p>
            <a:pPr lvl="1">
              <a:buFontTx/>
              <a:buChar char="-"/>
            </a:pPr>
            <a:r>
              <a:rPr lang="nl-BE" sz="1400" dirty="0">
                <a:latin typeface="Helvetica" panose="020B0604020202020204" pitchFamily="34" charset="0"/>
                <a:cs typeface="Helvetica" panose="020B0604020202020204" pitchFamily="34" charset="0"/>
              </a:rPr>
              <a:t>Eerste versie </a:t>
            </a:r>
            <a:r>
              <a:rPr lang="nl-BE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embedded</a:t>
            </a:r>
            <a:r>
              <a:rPr lang="nl-BE" sz="1400" dirty="0">
                <a:latin typeface="Helvetica" panose="020B0604020202020204" pitchFamily="34" charset="0"/>
                <a:cs typeface="Helvetica" panose="020B0604020202020204" pitchFamily="34" charset="0"/>
              </a:rPr>
              <a:t> software klaar:</a:t>
            </a:r>
          </a:p>
          <a:p>
            <a:pPr lvl="2">
              <a:buFontTx/>
              <a:buChar char="-"/>
            </a:pPr>
            <a:r>
              <a:rPr lang="nl-BE" sz="1100" dirty="0">
                <a:latin typeface="Helvetica" panose="020B0604020202020204" pitchFamily="34" charset="0"/>
                <a:cs typeface="Helvetica" panose="020B0604020202020204" pitchFamily="34" charset="0"/>
              </a:rPr>
              <a:t>Data verzameling</a:t>
            </a:r>
          </a:p>
          <a:p>
            <a:pPr lvl="2">
              <a:buFontTx/>
              <a:buChar char="-"/>
            </a:pPr>
            <a:r>
              <a:rPr lang="nl-BE" sz="1100" dirty="0">
                <a:latin typeface="Helvetica" panose="020B0604020202020204" pitchFamily="34" charset="0"/>
                <a:cs typeface="Helvetica" panose="020B0604020202020204" pitchFamily="34" charset="0"/>
              </a:rPr>
              <a:t>Logica voor oefensessies</a:t>
            </a:r>
          </a:p>
          <a:p>
            <a:pPr lvl="2">
              <a:buFontTx/>
              <a:buChar char="-"/>
            </a:pPr>
            <a:r>
              <a:rPr lang="nl-BE" sz="1100" dirty="0">
                <a:latin typeface="Helvetica" panose="020B0604020202020204" pitchFamily="34" charset="0"/>
                <a:cs typeface="Helvetica" panose="020B0604020202020204" pitchFamily="34" charset="0"/>
              </a:rPr>
              <a:t>Rudimentaire </a:t>
            </a:r>
            <a:r>
              <a:rPr lang="nl-BE" sz="1100" dirty="0" err="1">
                <a:latin typeface="Helvetica" panose="020B0604020202020204" pitchFamily="34" charset="0"/>
                <a:cs typeface="Helvetica" panose="020B0604020202020204" pitchFamily="34" charset="0"/>
              </a:rPr>
              <a:t>gesture</a:t>
            </a:r>
            <a:r>
              <a:rPr lang="nl-BE" sz="1100" dirty="0">
                <a:latin typeface="Helvetica" panose="020B0604020202020204" pitchFamily="34" charset="0"/>
                <a:cs typeface="Helvetica" panose="020B0604020202020204" pitchFamily="34" charset="0"/>
              </a:rPr>
              <a:t> herkenning</a:t>
            </a:r>
          </a:p>
          <a:p>
            <a:pPr marL="0" indent="0">
              <a:buNone/>
            </a:pPr>
            <a:endParaRPr lang="nl-BE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nl-BE" sz="1800" u="sng" dirty="0">
                <a:latin typeface="Helvetica" panose="020B0604020202020204" pitchFamily="34" charset="0"/>
                <a:cs typeface="Helvetica" panose="020B0604020202020204" pitchFamily="34" charset="0"/>
              </a:rPr>
              <a:t>10/11/2021 Volgende stappen:</a:t>
            </a:r>
          </a:p>
          <a:p>
            <a:pPr lvl="1">
              <a:buFontTx/>
              <a:buChar char="-"/>
            </a:pPr>
            <a:r>
              <a:rPr lang="nl-BE" sz="1400" dirty="0">
                <a:latin typeface="Helvetica" panose="020B0604020202020204" pitchFamily="34" charset="0"/>
                <a:cs typeface="Helvetica" panose="020B0604020202020204" pitchFamily="34" charset="0"/>
              </a:rPr>
              <a:t>Hardware verkleinen en samenvoegen als een smart brace</a:t>
            </a:r>
          </a:p>
          <a:p>
            <a:pPr lvl="1">
              <a:buFontTx/>
              <a:buChar char="-"/>
            </a:pPr>
            <a:r>
              <a:rPr lang="nl-BE" sz="1400" dirty="0">
                <a:latin typeface="Helvetica" panose="020B0604020202020204" pitchFamily="34" charset="0"/>
                <a:cs typeface="Helvetica" panose="020B0604020202020204" pitchFamily="34" charset="0"/>
              </a:rPr>
              <a:t>Verzamelen testdata in labo</a:t>
            </a:r>
          </a:p>
          <a:p>
            <a:pPr lvl="1">
              <a:buFontTx/>
              <a:buChar char="-"/>
            </a:pPr>
            <a:r>
              <a:rPr lang="nl-BE" sz="1400" dirty="0">
                <a:latin typeface="Helvetica" panose="020B0604020202020204" pitchFamily="34" charset="0"/>
                <a:cs typeface="Helvetica" panose="020B0604020202020204" pitchFamily="34" charset="0"/>
              </a:rPr>
              <a:t>Verifiëren werking smart brace</a:t>
            </a:r>
          </a:p>
          <a:p>
            <a:pPr lvl="2">
              <a:buFontTx/>
              <a:buChar char="-"/>
            </a:pPr>
            <a:r>
              <a:rPr lang="nl-BE" sz="1050" dirty="0">
                <a:latin typeface="Helvetica" panose="020B0604020202020204" pitchFamily="34" charset="0"/>
                <a:cs typeface="Helvetica" panose="020B0604020202020204" pitchFamily="34" charset="0"/>
              </a:rPr>
              <a:t>Gebruiksgemak &amp; robuustheid </a:t>
            </a:r>
          </a:p>
          <a:p>
            <a:pPr lvl="2">
              <a:buFontTx/>
              <a:buChar char="-"/>
            </a:pPr>
            <a:r>
              <a:rPr lang="nl-BE" sz="1050" dirty="0">
                <a:latin typeface="Helvetica" panose="020B0604020202020204" pitchFamily="34" charset="0"/>
                <a:cs typeface="Helvetica" panose="020B0604020202020204" pitchFamily="34" charset="0"/>
              </a:rPr>
              <a:t>Batterij levensduur</a:t>
            </a:r>
          </a:p>
          <a:p>
            <a:pPr lvl="2">
              <a:buFontTx/>
              <a:buChar char="-"/>
            </a:pPr>
            <a:r>
              <a:rPr lang="nl-BE" sz="1050" dirty="0">
                <a:latin typeface="Helvetica" panose="020B0604020202020204" pitchFamily="34" charset="0"/>
                <a:cs typeface="Helvetica" panose="020B0604020202020204" pitchFamily="34" charset="0"/>
              </a:rPr>
              <a:t>Betrouwbaarheid </a:t>
            </a:r>
            <a:endParaRPr lang="nl-BE" sz="1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nl-BE" sz="1800" u="sng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EDE4266-D42D-4F2C-9DDB-26D349ADC3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63225" y="230188"/>
            <a:ext cx="1395412" cy="3102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F453EF-57D2-4D9B-8025-2F69830C9D03}"/>
              </a:ext>
            </a:extLst>
          </p:cNvPr>
          <p:cNvSpPr txBox="1"/>
          <p:nvPr/>
        </p:nvSpPr>
        <p:spPr>
          <a:xfrm>
            <a:off x="857250" y="559482"/>
            <a:ext cx="2273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headings"/>
              </a:rPr>
              <a:t>Status Smart Brace</a:t>
            </a:r>
            <a:endParaRPr lang="nl-BE" dirty="0">
              <a:solidFill>
                <a:schemeClr val="tx1">
                  <a:lumMod val="65000"/>
                  <a:lumOff val="35000"/>
                </a:schemeClr>
              </a:solidFill>
              <a:latin typeface="Calibri heading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ED6CF-B4E0-4664-BD81-7E5B42FE2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A7D45D1-687E-4388-85BD-2D1496D318B3}" type="slidenum">
              <a:rPr lang="nl-BE" smtClean="0"/>
              <a:t>3</a:t>
            </a:fld>
            <a:endParaRPr lang="nl-BE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0F62849F-72DA-4B22-877E-1CBEF0FEF88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659"/>
          <a:stretch/>
        </p:blipFill>
        <p:spPr>
          <a:xfrm>
            <a:off x="7058022" y="1825625"/>
            <a:ext cx="4396408" cy="31919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B07D6B-EFA6-4BA9-98FE-57C4C55A12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873" y="6194604"/>
            <a:ext cx="4743320" cy="46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887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AD616-634B-4878-A2DD-ED544E1C4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BE" sz="3200" b="1" dirty="0">
                <a:solidFill>
                  <a:schemeClr val="bg2">
                    <a:lumMod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Hardware – Version 0</a:t>
            </a:r>
            <a:endParaRPr lang="nl-BE" sz="3200" dirty="0">
              <a:solidFill>
                <a:schemeClr val="bg2">
                  <a:lumMod val="2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EDE4266-D42D-4F2C-9DDB-26D349ADC3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63225" y="230188"/>
            <a:ext cx="1395412" cy="3102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F453EF-57D2-4D9B-8025-2F69830C9D03}"/>
              </a:ext>
            </a:extLst>
          </p:cNvPr>
          <p:cNvSpPr txBox="1"/>
          <p:nvPr/>
        </p:nvSpPr>
        <p:spPr>
          <a:xfrm>
            <a:off x="857250" y="559482"/>
            <a:ext cx="2273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headings"/>
              </a:rPr>
              <a:t>Status Smart Brace</a:t>
            </a:r>
            <a:endParaRPr lang="nl-BE" dirty="0">
              <a:solidFill>
                <a:schemeClr val="tx1">
                  <a:lumMod val="65000"/>
                  <a:lumOff val="35000"/>
                </a:schemeClr>
              </a:solidFill>
              <a:latin typeface="Calibri heading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ED6CF-B4E0-4664-BD81-7E5B42FE2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A7D45D1-687E-4388-85BD-2D1496D318B3}" type="slidenum">
              <a:rPr lang="nl-BE" smtClean="0"/>
              <a:t>4</a:t>
            </a:fld>
            <a:endParaRPr lang="nl-B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76E7AB-C2AE-4F39-825E-3862CADB8D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873" y="6194604"/>
            <a:ext cx="4743320" cy="46257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AB647FB-9373-4AD5-A174-3C2C2620D0FD}"/>
              </a:ext>
            </a:extLst>
          </p:cNvPr>
          <p:cNvGrpSpPr/>
          <p:nvPr/>
        </p:nvGrpSpPr>
        <p:grpSpPr>
          <a:xfrm>
            <a:off x="5582584" y="904663"/>
            <a:ext cx="6636126" cy="5087456"/>
            <a:chOff x="5700711" y="1328959"/>
            <a:chExt cx="6636126" cy="508745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CD11686-5A33-4643-9BC4-8E6248B9E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00711" y="1328959"/>
              <a:ext cx="6351900" cy="5087456"/>
            </a:xfrm>
            <a:prstGeom prst="rect">
              <a:avLst/>
            </a:prstGeom>
          </p:spPr>
        </p:pic>
        <p:pic>
          <p:nvPicPr>
            <p:cNvPr id="1026" name="Picture 2" descr="https://mbientlab.com/wp-content/uploads/2018/12/mio_sensor_04-730x1024.png">
              <a:extLst>
                <a:ext uri="{FF2B5EF4-FFF2-40B4-BE49-F238E27FC236}">
                  <a16:creationId xmlns:a16="http://schemas.microsoft.com/office/drawing/2014/main" id="{57BFECB2-46AA-4150-937C-DE731776C4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3222" y="1690688"/>
              <a:ext cx="1593615" cy="2235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0F62849F-72DA-4B22-877E-1CBEF0FEF88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659"/>
          <a:stretch/>
        </p:blipFill>
        <p:spPr>
          <a:xfrm>
            <a:off x="1462279" y="1482675"/>
            <a:ext cx="3067208" cy="2226931"/>
          </a:xfrm>
          <a:prstGeom prst="rect">
            <a:avLst/>
          </a:prstGeom>
        </p:spPr>
      </p:pic>
      <p:pic>
        <p:nvPicPr>
          <p:cNvPr id="2050" name="Picture 2" descr="MMRL+ – MetaMotionRL+ – MBIENTLAB">
            <a:extLst>
              <a:ext uri="{FF2B5EF4-FFF2-40B4-BE49-F238E27FC236}">
                <a16:creationId xmlns:a16="http://schemas.microsoft.com/office/drawing/2014/main" id="{D84DF39B-E241-4C81-B596-20192F9F4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00" y="4348019"/>
            <a:ext cx="1165409" cy="116540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SP-WROOM-32 - Ontwikkelbord | bol.com">
            <a:extLst>
              <a:ext uri="{FF2B5EF4-FFF2-40B4-BE49-F238E27FC236}">
                <a16:creationId xmlns:a16="http://schemas.microsoft.com/office/drawing/2014/main" id="{E2B152EB-1650-4ACE-8825-FFD8C23786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3" r="39437" b="26424"/>
          <a:stretch/>
        </p:blipFill>
        <p:spPr bwMode="auto">
          <a:xfrm>
            <a:off x="2514396" y="4484086"/>
            <a:ext cx="494019" cy="89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758F230-B2A8-49F8-951B-72773A146B8F}"/>
              </a:ext>
            </a:extLst>
          </p:cNvPr>
          <p:cNvCxnSpPr>
            <a:cxnSpLocks/>
            <a:stCxn id="2050" idx="6"/>
          </p:cNvCxnSpPr>
          <p:nvPr/>
        </p:nvCxnSpPr>
        <p:spPr>
          <a:xfrm>
            <a:off x="1708309" y="4930724"/>
            <a:ext cx="643297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98FED41-1E9A-45A3-9056-6106B3CEA7B1}"/>
              </a:ext>
            </a:extLst>
          </p:cNvPr>
          <p:cNvSpPr txBox="1"/>
          <p:nvPr/>
        </p:nvSpPr>
        <p:spPr>
          <a:xfrm>
            <a:off x="836075" y="4600252"/>
            <a:ext cx="2387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400" dirty="0">
                <a:latin typeface="Helvetica" panose="020B0604020202020204" pitchFamily="34" charset="0"/>
                <a:cs typeface="Helvetica" panose="020B0604020202020204" pitchFamily="34" charset="0"/>
              </a:rPr>
              <a:t>BLE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931AAB0-F1D1-4708-B148-8FD0188E4FF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37663" y="3807916"/>
            <a:ext cx="510503" cy="46257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9FBEC02-C6E2-4EC2-86CB-FB814BF72FA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59819" y="4352896"/>
            <a:ext cx="1150787" cy="481954"/>
          </a:xfrm>
          <a:prstGeom prst="rect">
            <a:avLst/>
          </a:prstGeom>
        </p:spPr>
      </p:pic>
      <p:pic>
        <p:nvPicPr>
          <p:cNvPr id="2052" name="Picture 4" descr="3.7v Nominal Voltage And Lipo Battery Cell,Li-polymer Type 3.7v Lipo  Battery - Buy Li-polymer Batteries 3.7v,Lipo Battery Cell 3.7v,Lipo Battery  Cell Li-polymer Type 3.7v Lipo Battery Product on Alibaba.com">
            <a:extLst>
              <a:ext uri="{FF2B5EF4-FFF2-40B4-BE49-F238E27FC236}">
                <a16:creationId xmlns:a16="http://schemas.microsoft.com/office/drawing/2014/main" id="{B7C4D13C-3632-4190-BBED-5AEA1A0F82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98" b="30234"/>
          <a:stretch/>
        </p:blipFill>
        <p:spPr bwMode="auto">
          <a:xfrm>
            <a:off x="4040887" y="5037335"/>
            <a:ext cx="1144018" cy="59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254 | Adafruit MicroSD card breakout board | Distrelec Belgium">
            <a:extLst>
              <a:ext uri="{FF2B5EF4-FFF2-40B4-BE49-F238E27FC236}">
                <a16:creationId xmlns:a16="http://schemas.microsoft.com/office/drawing/2014/main" id="{74F3E83F-AC3F-401C-AE6A-B75639EFC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465" y="5655666"/>
            <a:ext cx="902395" cy="50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D89633F-0DB5-4257-9319-BFAE05952E7E}"/>
              </a:ext>
            </a:extLst>
          </p:cNvPr>
          <p:cNvSpPr txBox="1"/>
          <p:nvPr/>
        </p:nvSpPr>
        <p:spPr>
          <a:xfrm>
            <a:off x="3056160" y="5773014"/>
            <a:ext cx="23877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200" dirty="0">
                <a:latin typeface="Helvetica" panose="020B0604020202020204" pitchFamily="34" charset="0"/>
                <a:cs typeface="Helvetica" panose="020B0604020202020204" pitchFamily="34" charset="0"/>
              </a:rPr>
              <a:t>SD Card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4DC67F3-468E-417F-94D1-6DD8DFBB1754}"/>
              </a:ext>
            </a:extLst>
          </p:cNvPr>
          <p:cNvSpPr txBox="1"/>
          <p:nvPr/>
        </p:nvSpPr>
        <p:spPr>
          <a:xfrm>
            <a:off x="3990244" y="5120358"/>
            <a:ext cx="23877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200" dirty="0" err="1">
                <a:latin typeface="Helvetica" panose="020B0604020202020204" pitchFamily="34" charset="0"/>
                <a:cs typeface="Helvetica" panose="020B0604020202020204" pitchFamily="34" charset="0"/>
              </a:rPr>
              <a:t>LiPo</a:t>
            </a:r>
            <a:endParaRPr lang="nl-B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A04269E-9311-46D0-A80E-306670E74397}"/>
              </a:ext>
            </a:extLst>
          </p:cNvPr>
          <p:cNvSpPr txBox="1"/>
          <p:nvPr/>
        </p:nvSpPr>
        <p:spPr>
          <a:xfrm>
            <a:off x="4107422" y="4387096"/>
            <a:ext cx="23877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200" dirty="0" err="1">
                <a:latin typeface="Helvetica" panose="020B0604020202020204" pitchFamily="34" charset="0"/>
                <a:cs typeface="Helvetica" panose="020B0604020202020204" pitchFamily="34" charset="0"/>
              </a:rPr>
              <a:t>LEDs</a:t>
            </a:r>
            <a:endParaRPr lang="nl-B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B7AB0DD-6157-4BAB-BE97-2FFAD2AF05CB}"/>
              </a:ext>
            </a:extLst>
          </p:cNvPr>
          <p:cNvSpPr txBox="1"/>
          <p:nvPr/>
        </p:nvSpPr>
        <p:spPr>
          <a:xfrm>
            <a:off x="3178947" y="3863862"/>
            <a:ext cx="23877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200" dirty="0">
                <a:latin typeface="Helvetica" panose="020B0604020202020204" pitchFamily="34" charset="0"/>
                <a:cs typeface="Helvetica" panose="020B0604020202020204" pitchFamily="34" charset="0"/>
              </a:rPr>
              <a:t>Buzzers</a:t>
            </a:r>
          </a:p>
        </p:txBody>
      </p:sp>
      <p:cxnSp>
        <p:nvCxnSpPr>
          <p:cNvPr id="16" name="Connector: Curved 15">
            <a:extLst>
              <a:ext uri="{FF2B5EF4-FFF2-40B4-BE49-F238E27FC236}">
                <a16:creationId xmlns:a16="http://schemas.microsoft.com/office/drawing/2014/main" id="{192B8C32-14A4-44CA-B4B7-F449356C2580}"/>
              </a:ext>
            </a:extLst>
          </p:cNvPr>
          <p:cNvCxnSpPr>
            <a:endCxn id="19" idx="2"/>
          </p:cNvCxnSpPr>
          <p:nvPr/>
        </p:nvCxnSpPr>
        <p:spPr>
          <a:xfrm flipV="1">
            <a:off x="3008415" y="4270494"/>
            <a:ext cx="784500" cy="660230"/>
          </a:xfrm>
          <a:prstGeom prst="curved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Curved 30">
            <a:extLst>
              <a:ext uri="{FF2B5EF4-FFF2-40B4-BE49-F238E27FC236}">
                <a16:creationId xmlns:a16="http://schemas.microsoft.com/office/drawing/2014/main" id="{C32F8E19-2A2C-497A-A922-1E7D89AF9255}"/>
              </a:ext>
            </a:extLst>
          </p:cNvPr>
          <p:cNvCxnSpPr>
            <a:cxnSpLocks/>
            <a:stCxn id="13" idx="3"/>
            <a:endCxn id="21" idx="1"/>
          </p:cNvCxnSpPr>
          <p:nvPr/>
        </p:nvCxnSpPr>
        <p:spPr>
          <a:xfrm flipV="1">
            <a:off x="3008415" y="4593873"/>
            <a:ext cx="1051404" cy="336849"/>
          </a:xfrm>
          <a:prstGeom prst="curvedConnector3">
            <a:avLst>
              <a:gd name="adj1" fmla="val 6418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or: Curved 34">
            <a:extLst>
              <a:ext uri="{FF2B5EF4-FFF2-40B4-BE49-F238E27FC236}">
                <a16:creationId xmlns:a16="http://schemas.microsoft.com/office/drawing/2014/main" id="{1FE382BE-EAE1-46E4-9E93-3C9E86B009B5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3008415" y="4930722"/>
            <a:ext cx="1051404" cy="328136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or: Curved 37">
            <a:extLst>
              <a:ext uri="{FF2B5EF4-FFF2-40B4-BE49-F238E27FC236}">
                <a16:creationId xmlns:a16="http://schemas.microsoft.com/office/drawing/2014/main" id="{8568527A-C9E3-4FE5-8ECD-54C4FB0F2DA4}"/>
              </a:ext>
            </a:extLst>
          </p:cNvPr>
          <p:cNvCxnSpPr>
            <a:cxnSpLocks/>
            <a:stCxn id="13" idx="3"/>
            <a:endCxn id="2054" idx="0"/>
          </p:cNvCxnSpPr>
          <p:nvPr/>
        </p:nvCxnSpPr>
        <p:spPr>
          <a:xfrm>
            <a:off x="3008415" y="4930722"/>
            <a:ext cx="529248" cy="724944"/>
          </a:xfrm>
          <a:prstGeom prst="curved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583F47F2-8A0E-4CE9-B36C-B16EB323D456}"/>
                  </a:ext>
                </a:extLst>
              </p14:cNvPr>
              <p14:cNvContentPartPr/>
              <p14:nvPr/>
            </p14:nvContentPartPr>
            <p14:xfrm>
              <a:off x="8671193" y="2383992"/>
              <a:ext cx="1157040" cy="795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583F47F2-8A0E-4CE9-B36C-B16EB323D45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617553" y="2275992"/>
                <a:ext cx="1264680" cy="29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6022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003AFE3-093E-48CD-ADE5-D9E108B29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865" y="954507"/>
            <a:ext cx="10863262" cy="52400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7AD616-634B-4878-A2DD-ED544E1C4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BE" sz="3200" b="1" dirty="0">
                <a:solidFill>
                  <a:schemeClr val="bg2">
                    <a:lumMod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Hardware – Version 1</a:t>
            </a:r>
            <a:endParaRPr lang="nl-BE" sz="3200" dirty="0">
              <a:solidFill>
                <a:schemeClr val="bg2">
                  <a:lumMod val="2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EDE4266-D42D-4F2C-9DDB-26D349ADC3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63225" y="230188"/>
            <a:ext cx="1395412" cy="3102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F453EF-57D2-4D9B-8025-2F69830C9D03}"/>
              </a:ext>
            </a:extLst>
          </p:cNvPr>
          <p:cNvSpPr txBox="1"/>
          <p:nvPr/>
        </p:nvSpPr>
        <p:spPr>
          <a:xfrm>
            <a:off x="857250" y="559482"/>
            <a:ext cx="2273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headings"/>
              </a:rPr>
              <a:t>Status Smart Brace</a:t>
            </a:r>
            <a:endParaRPr lang="nl-BE" dirty="0">
              <a:solidFill>
                <a:schemeClr val="tx1">
                  <a:lumMod val="65000"/>
                  <a:lumOff val="35000"/>
                </a:schemeClr>
              </a:solidFill>
              <a:latin typeface="Calibri heading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ED6CF-B4E0-4664-BD81-7E5B42FE2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64502"/>
            <a:ext cx="2743200" cy="365125"/>
          </a:xfrm>
        </p:spPr>
        <p:txBody>
          <a:bodyPr/>
          <a:lstStyle/>
          <a:p>
            <a:fld id="{BA7D45D1-687E-4388-85BD-2D1496D318B3}" type="slidenum">
              <a:rPr lang="nl-BE" smtClean="0"/>
              <a:t>5</a:t>
            </a:fld>
            <a:endParaRPr lang="nl-BE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BF7FA61-E855-4FE2-8EEC-03683210C9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873" y="6194604"/>
            <a:ext cx="4743320" cy="4625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AB675CB-6FA5-4830-BE73-F3EA5DD58756}"/>
              </a:ext>
            </a:extLst>
          </p:cNvPr>
          <p:cNvSpPr/>
          <p:nvPr/>
        </p:nvSpPr>
        <p:spPr>
          <a:xfrm>
            <a:off x="8975834" y="4992414"/>
            <a:ext cx="1887428" cy="7147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7C2E2A-24F2-4BAC-B954-F9FDD3A0E30A}"/>
              </a:ext>
            </a:extLst>
          </p:cNvPr>
          <p:cNvSpPr txBox="1"/>
          <p:nvPr/>
        </p:nvSpPr>
        <p:spPr>
          <a:xfrm>
            <a:off x="8475496" y="5003160"/>
            <a:ext cx="2387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ESP32</a:t>
            </a:r>
            <a:br>
              <a:rPr lang="nl-BE" sz="1400" b="1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nl-BE" sz="14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WiFi</a:t>
            </a:r>
            <a:r>
              <a:rPr lang="nl-BE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 + BLE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74FD91-ADAA-4CFE-8896-E5DAEF89CAF8}"/>
              </a:ext>
            </a:extLst>
          </p:cNvPr>
          <p:cNvSpPr txBox="1"/>
          <p:nvPr/>
        </p:nvSpPr>
        <p:spPr>
          <a:xfrm>
            <a:off x="6045898" y="5084029"/>
            <a:ext cx="2387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SD Card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02E12D-0364-426B-9120-8EDCDFDFEA49}"/>
              </a:ext>
            </a:extLst>
          </p:cNvPr>
          <p:cNvSpPr txBox="1"/>
          <p:nvPr/>
        </p:nvSpPr>
        <p:spPr>
          <a:xfrm>
            <a:off x="8980780" y="1624905"/>
            <a:ext cx="2387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Micro USB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EBA3D4-B5EC-4B4E-B6D2-CA17CBF00D8A}"/>
              </a:ext>
            </a:extLst>
          </p:cNvPr>
          <p:cNvSpPr txBox="1"/>
          <p:nvPr/>
        </p:nvSpPr>
        <p:spPr>
          <a:xfrm>
            <a:off x="5062221" y="1778793"/>
            <a:ext cx="2387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Bewegingssensor 6DOF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B8D6B05-9E63-4783-B247-D0CCA7812BE2}"/>
              </a:ext>
            </a:extLst>
          </p:cNvPr>
          <p:cNvSpPr txBox="1"/>
          <p:nvPr/>
        </p:nvSpPr>
        <p:spPr>
          <a:xfrm>
            <a:off x="5124033" y="5391806"/>
            <a:ext cx="2387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Aansluiting </a:t>
            </a:r>
            <a:br>
              <a:rPr lang="nl-BE" sz="1400" b="1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nl-BE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externe </a:t>
            </a:r>
            <a:r>
              <a:rPr lang="nl-BE" sz="14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LEDs</a:t>
            </a:r>
            <a:endParaRPr lang="nl-BE" sz="1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BFBC24-0E56-4137-8CD0-77B32101CE86}"/>
              </a:ext>
            </a:extLst>
          </p:cNvPr>
          <p:cNvSpPr txBox="1"/>
          <p:nvPr/>
        </p:nvSpPr>
        <p:spPr>
          <a:xfrm>
            <a:off x="3584893" y="5320239"/>
            <a:ext cx="2387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4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Coincell</a:t>
            </a:r>
            <a:r>
              <a:rPr lang="nl-BE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 batterij</a:t>
            </a:r>
            <a:br>
              <a:rPr lang="nl-BE" sz="1400" b="1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nl-BE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voor RTC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0B2C1D-19CB-4F26-8658-607C7BE57C56}"/>
              </a:ext>
            </a:extLst>
          </p:cNvPr>
          <p:cNvSpPr txBox="1"/>
          <p:nvPr/>
        </p:nvSpPr>
        <p:spPr>
          <a:xfrm>
            <a:off x="2022284" y="4868586"/>
            <a:ext cx="2387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Aansluiting</a:t>
            </a:r>
            <a:br>
              <a:rPr lang="nl-BE" sz="1400" b="1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nl-BE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externe drukknop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17011F-2C3D-4C86-B1AE-2EFB90EF381B}"/>
              </a:ext>
            </a:extLst>
          </p:cNvPr>
          <p:cNvSpPr txBox="1"/>
          <p:nvPr/>
        </p:nvSpPr>
        <p:spPr>
          <a:xfrm>
            <a:off x="1751402" y="1579182"/>
            <a:ext cx="2387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Aansluiting </a:t>
            </a:r>
            <a:br>
              <a:rPr lang="nl-BE" sz="1400" b="1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nl-BE" sz="14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LiPo</a:t>
            </a:r>
            <a:r>
              <a:rPr lang="nl-BE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 batterij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C396CDE-9528-46B2-9BC4-A814F5F9AC1B}"/>
              </a:ext>
            </a:extLst>
          </p:cNvPr>
          <p:cNvSpPr txBox="1"/>
          <p:nvPr/>
        </p:nvSpPr>
        <p:spPr>
          <a:xfrm>
            <a:off x="3538156" y="1399449"/>
            <a:ext cx="2387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Aansluiting buzzers</a:t>
            </a:r>
          </a:p>
        </p:txBody>
      </p:sp>
    </p:spTree>
    <p:extLst>
      <p:ext uri="{BB962C8B-B14F-4D97-AF65-F5344CB8AC3E}">
        <p14:creationId xmlns:p14="http://schemas.microsoft.com/office/powerpoint/2010/main" val="4202280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AD616-634B-4878-A2DD-ED544E1C4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BE" sz="3200" b="1" dirty="0">
                <a:solidFill>
                  <a:schemeClr val="bg2">
                    <a:lumMod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Hardware – Version 2</a:t>
            </a:r>
            <a:endParaRPr lang="nl-BE" sz="3200" dirty="0">
              <a:solidFill>
                <a:schemeClr val="bg2">
                  <a:lumMod val="2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EDE4266-D42D-4F2C-9DDB-26D349ADC3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63225" y="230188"/>
            <a:ext cx="1395412" cy="3102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F453EF-57D2-4D9B-8025-2F69830C9D03}"/>
              </a:ext>
            </a:extLst>
          </p:cNvPr>
          <p:cNvSpPr txBox="1"/>
          <p:nvPr/>
        </p:nvSpPr>
        <p:spPr>
          <a:xfrm>
            <a:off x="857250" y="559482"/>
            <a:ext cx="2273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headings"/>
              </a:rPr>
              <a:t>Status Smart Brace</a:t>
            </a:r>
            <a:endParaRPr lang="nl-BE" dirty="0">
              <a:solidFill>
                <a:schemeClr val="tx1">
                  <a:lumMod val="65000"/>
                  <a:lumOff val="35000"/>
                </a:schemeClr>
              </a:solidFill>
              <a:latin typeface="Calibri heading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ED6CF-B4E0-4664-BD81-7E5B42FE2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A7D45D1-687E-4388-85BD-2D1496D318B3}" type="slidenum">
              <a:rPr lang="nl-BE" smtClean="0"/>
              <a:t>6</a:t>
            </a:fld>
            <a:endParaRPr lang="nl-BE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3D844F8-FFF3-4ECB-9144-7FB0305A04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873" y="6194604"/>
            <a:ext cx="4743320" cy="4625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18AE892-32F7-4D34-9933-034315892E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9591" y="1322254"/>
            <a:ext cx="8792817" cy="44723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C3D83E2-14FD-4E0B-B758-70C418311D01}"/>
              </a:ext>
            </a:extLst>
          </p:cNvPr>
          <p:cNvSpPr txBox="1"/>
          <p:nvPr/>
        </p:nvSpPr>
        <p:spPr>
          <a:xfrm>
            <a:off x="4738383" y="1283772"/>
            <a:ext cx="2387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ESP32</a:t>
            </a:r>
            <a:br>
              <a:rPr lang="nl-BE" sz="1400" b="1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nl-BE" sz="14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WiFi</a:t>
            </a:r>
            <a:r>
              <a:rPr lang="nl-BE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 + BLE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BD289E-7C46-47DF-8763-9A780F05227C}"/>
              </a:ext>
            </a:extLst>
          </p:cNvPr>
          <p:cNvSpPr txBox="1"/>
          <p:nvPr/>
        </p:nvSpPr>
        <p:spPr>
          <a:xfrm>
            <a:off x="4860443" y="5199039"/>
            <a:ext cx="2387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SD Card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0D27F01-A12C-482E-ABE7-FCA86311E46C}"/>
              </a:ext>
            </a:extLst>
          </p:cNvPr>
          <p:cNvSpPr txBox="1"/>
          <p:nvPr/>
        </p:nvSpPr>
        <p:spPr>
          <a:xfrm>
            <a:off x="1936943" y="1763986"/>
            <a:ext cx="2387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Bewegingssensor 6DOF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820B15F-CBE0-4D64-8B1D-B1F48CACF07D}"/>
              </a:ext>
            </a:extLst>
          </p:cNvPr>
          <p:cNvSpPr txBox="1"/>
          <p:nvPr/>
        </p:nvSpPr>
        <p:spPr>
          <a:xfrm>
            <a:off x="7416717" y="4837915"/>
            <a:ext cx="2387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4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LEDs</a:t>
            </a:r>
            <a:endParaRPr lang="nl-BE" sz="1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8243339-D042-4FCA-8CA8-0585A4F2337A}"/>
              </a:ext>
            </a:extLst>
          </p:cNvPr>
          <p:cNvSpPr txBox="1"/>
          <p:nvPr/>
        </p:nvSpPr>
        <p:spPr>
          <a:xfrm>
            <a:off x="2522622" y="5261744"/>
            <a:ext cx="2387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4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Coincell</a:t>
            </a:r>
            <a:r>
              <a:rPr lang="nl-BE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 batterij</a:t>
            </a:r>
            <a:br>
              <a:rPr lang="nl-BE" sz="1400" b="1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nl-BE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voor RTC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9779A6A-4177-4D94-88C0-2600CED8975D}"/>
              </a:ext>
            </a:extLst>
          </p:cNvPr>
          <p:cNvSpPr txBox="1"/>
          <p:nvPr/>
        </p:nvSpPr>
        <p:spPr>
          <a:xfrm>
            <a:off x="5665068" y="2086570"/>
            <a:ext cx="2387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Drukknop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30F0CE0-C652-45D1-8489-320B9B168FD7}"/>
              </a:ext>
            </a:extLst>
          </p:cNvPr>
          <p:cNvSpPr txBox="1"/>
          <p:nvPr/>
        </p:nvSpPr>
        <p:spPr>
          <a:xfrm>
            <a:off x="875550" y="5245206"/>
            <a:ext cx="2387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Aansluiting </a:t>
            </a:r>
            <a:br>
              <a:rPr lang="nl-BE" sz="1400" b="1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nl-BE" sz="14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LiPo</a:t>
            </a:r>
            <a:r>
              <a:rPr lang="nl-BE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 batterij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DB5099C-0B75-4DDC-B138-E8A921F6A970}"/>
              </a:ext>
            </a:extLst>
          </p:cNvPr>
          <p:cNvSpPr txBox="1"/>
          <p:nvPr/>
        </p:nvSpPr>
        <p:spPr>
          <a:xfrm>
            <a:off x="8078738" y="2023163"/>
            <a:ext cx="2387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Aansluiting </a:t>
            </a:r>
            <a:r>
              <a:rPr lang="nl-BE" sz="14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tactors</a:t>
            </a:r>
            <a:endParaRPr lang="nl-BE" sz="1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CD76655-4FDB-4CB5-BA41-8A5B824971CE}"/>
              </a:ext>
            </a:extLst>
          </p:cNvPr>
          <p:cNvSpPr txBox="1"/>
          <p:nvPr/>
        </p:nvSpPr>
        <p:spPr>
          <a:xfrm>
            <a:off x="6421512" y="1524840"/>
            <a:ext cx="2387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Buzzer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7473F4F-37A4-4200-A57B-FD7317017254}"/>
              </a:ext>
            </a:extLst>
          </p:cNvPr>
          <p:cNvSpPr txBox="1"/>
          <p:nvPr/>
        </p:nvSpPr>
        <p:spPr>
          <a:xfrm>
            <a:off x="5028951" y="3012243"/>
            <a:ext cx="23877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6000" dirty="0">
                <a:latin typeface="Helvetica" panose="020B0604020202020204" pitchFamily="34" charset="0"/>
                <a:cs typeface="Helvetica" panose="020B0604020202020204" pitchFamily="34" charset="0"/>
              </a:rPr>
              <a:t>+</a:t>
            </a:r>
            <a:endParaRPr lang="nl-BE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20E7C43-3305-4DA7-99AE-FFAB63283F36}"/>
              </a:ext>
            </a:extLst>
          </p:cNvPr>
          <p:cNvSpPr txBox="1"/>
          <p:nvPr/>
        </p:nvSpPr>
        <p:spPr>
          <a:xfrm>
            <a:off x="390767" y="3168438"/>
            <a:ext cx="2387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dirty="0">
                <a:latin typeface="Helvetica" panose="020B0604020202020204" pitchFamily="34" charset="0"/>
                <a:cs typeface="Helvetica" panose="020B0604020202020204" pitchFamily="34" charset="0"/>
              </a:rPr>
              <a:t>Controller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1179BB2-FD54-45FA-B213-40F89F52EE3B}"/>
              </a:ext>
            </a:extLst>
          </p:cNvPr>
          <p:cNvSpPr txBox="1"/>
          <p:nvPr/>
        </p:nvSpPr>
        <p:spPr>
          <a:xfrm>
            <a:off x="9552194" y="3158327"/>
            <a:ext cx="2387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dirty="0">
                <a:latin typeface="Helvetica" panose="020B0604020202020204" pitchFamily="34" charset="0"/>
                <a:cs typeface="Helvetica" panose="020B0604020202020204" pitchFamily="34" charset="0"/>
              </a:rPr>
              <a:t>Stimulator</a:t>
            </a:r>
          </a:p>
        </p:txBody>
      </p:sp>
    </p:spTree>
    <p:extLst>
      <p:ext uri="{BB962C8B-B14F-4D97-AF65-F5344CB8AC3E}">
        <p14:creationId xmlns:p14="http://schemas.microsoft.com/office/powerpoint/2010/main" val="174544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AD616-634B-4878-A2DD-ED544E1C4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BE" sz="3200" b="1" dirty="0">
                <a:solidFill>
                  <a:schemeClr val="bg2">
                    <a:lumMod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Hardware – Version 3 (Huidige versie)</a:t>
            </a:r>
            <a:endParaRPr lang="nl-BE" sz="3200" dirty="0">
              <a:solidFill>
                <a:schemeClr val="bg2">
                  <a:lumMod val="2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EDE4266-D42D-4F2C-9DDB-26D349ADC3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63225" y="230188"/>
            <a:ext cx="1395412" cy="3102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F453EF-57D2-4D9B-8025-2F69830C9D03}"/>
              </a:ext>
            </a:extLst>
          </p:cNvPr>
          <p:cNvSpPr txBox="1"/>
          <p:nvPr/>
        </p:nvSpPr>
        <p:spPr>
          <a:xfrm>
            <a:off x="857250" y="559482"/>
            <a:ext cx="2273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headings"/>
              </a:rPr>
              <a:t>Status Smart Brace</a:t>
            </a:r>
            <a:endParaRPr lang="nl-BE" dirty="0">
              <a:solidFill>
                <a:schemeClr val="tx1">
                  <a:lumMod val="65000"/>
                  <a:lumOff val="35000"/>
                </a:schemeClr>
              </a:solidFill>
              <a:latin typeface="Calibri heading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ED6CF-B4E0-4664-BD81-7E5B42FE2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A7D45D1-687E-4388-85BD-2D1496D318B3}" type="slidenum">
              <a:rPr lang="nl-BE" smtClean="0"/>
              <a:t>7</a:t>
            </a:fld>
            <a:endParaRPr lang="nl-BE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14829FE-71D1-4EDC-AAE0-967EC1A9AB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873" y="6194604"/>
            <a:ext cx="4743320" cy="4625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DC4EF8-DD5F-4641-9B0F-19F55296BB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9957" y="1297860"/>
            <a:ext cx="8923268" cy="463073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E80A69B-5CF3-4270-A209-982D23714A75}"/>
              </a:ext>
            </a:extLst>
          </p:cNvPr>
          <p:cNvSpPr txBox="1"/>
          <p:nvPr/>
        </p:nvSpPr>
        <p:spPr>
          <a:xfrm>
            <a:off x="4722046" y="1395756"/>
            <a:ext cx="2387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ESP32</a:t>
            </a:r>
            <a:br>
              <a:rPr lang="nl-BE" sz="1400" b="1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nl-BE" sz="14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WiFi</a:t>
            </a:r>
            <a:r>
              <a:rPr lang="nl-BE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 + BLE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5C6475-F322-41CF-A564-0161FBE5228D}"/>
              </a:ext>
            </a:extLst>
          </p:cNvPr>
          <p:cNvSpPr txBox="1"/>
          <p:nvPr/>
        </p:nvSpPr>
        <p:spPr>
          <a:xfrm>
            <a:off x="4902117" y="5079803"/>
            <a:ext cx="2387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SD Card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ACCDC8-56DC-40E0-8A37-F47BBC963A7C}"/>
              </a:ext>
            </a:extLst>
          </p:cNvPr>
          <p:cNvSpPr txBox="1"/>
          <p:nvPr/>
        </p:nvSpPr>
        <p:spPr>
          <a:xfrm>
            <a:off x="4339943" y="5573653"/>
            <a:ext cx="2387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Bewegingssensor 6DOF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478F253-4CA5-4B3D-9C7B-1DC88C4A2FA6}"/>
              </a:ext>
            </a:extLst>
          </p:cNvPr>
          <p:cNvSpPr txBox="1"/>
          <p:nvPr/>
        </p:nvSpPr>
        <p:spPr>
          <a:xfrm>
            <a:off x="5726380" y="2222779"/>
            <a:ext cx="2387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4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LEDs</a:t>
            </a:r>
            <a:endParaRPr lang="nl-BE" sz="1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CF7FB49-38AC-4056-9C96-4828B9942167}"/>
              </a:ext>
            </a:extLst>
          </p:cNvPr>
          <p:cNvSpPr txBox="1"/>
          <p:nvPr/>
        </p:nvSpPr>
        <p:spPr>
          <a:xfrm>
            <a:off x="2707138" y="5096743"/>
            <a:ext cx="2387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4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Coincell</a:t>
            </a:r>
            <a:r>
              <a:rPr lang="nl-BE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 batterij</a:t>
            </a:r>
            <a:br>
              <a:rPr lang="nl-BE" sz="1400" b="1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nl-BE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voor RTC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2B042CD-2669-455F-9B0F-5A34312AAFC2}"/>
              </a:ext>
            </a:extLst>
          </p:cNvPr>
          <p:cNvSpPr txBox="1"/>
          <p:nvPr/>
        </p:nvSpPr>
        <p:spPr>
          <a:xfrm>
            <a:off x="5536286" y="4520997"/>
            <a:ext cx="2387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Drukknop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FF25FB-37A8-4156-9536-44FBA2469F46}"/>
              </a:ext>
            </a:extLst>
          </p:cNvPr>
          <p:cNvSpPr txBox="1"/>
          <p:nvPr/>
        </p:nvSpPr>
        <p:spPr>
          <a:xfrm>
            <a:off x="1074333" y="5118114"/>
            <a:ext cx="2387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Aansluiting </a:t>
            </a:r>
            <a:br>
              <a:rPr lang="nl-BE" sz="1400" b="1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nl-BE" sz="14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LiPo</a:t>
            </a:r>
            <a:r>
              <a:rPr lang="nl-BE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 batterij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7C2B55E-0C58-446F-A554-6C7D84B7CE76}"/>
              </a:ext>
            </a:extLst>
          </p:cNvPr>
          <p:cNvSpPr txBox="1"/>
          <p:nvPr/>
        </p:nvSpPr>
        <p:spPr>
          <a:xfrm>
            <a:off x="8175459" y="4676685"/>
            <a:ext cx="2387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Aansluiting </a:t>
            </a:r>
            <a:r>
              <a:rPr lang="nl-BE" sz="14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tactors</a:t>
            </a:r>
            <a:endParaRPr lang="nl-BE" sz="1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C6BA324-B518-4A81-B6F4-C85A9D6C84FA}"/>
              </a:ext>
            </a:extLst>
          </p:cNvPr>
          <p:cNvSpPr txBox="1"/>
          <p:nvPr/>
        </p:nvSpPr>
        <p:spPr>
          <a:xfrm>
            <a:off x="5353704" y="1959117"/>
            <a:ext cx="2387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Buzzers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EF938C0-D4EA-4DC5-8D87-AA881CCAC3E2}"/>
              </a:ext>
            </a:extLst>
          </p:cNvPr>
          <p:cNvSpPr txBox="1"/>
          <p:nvPr/>
        </p:nvSpPr>
        <p:spPr>
          <a:xfrm>
            <a:off x="7686795" y="1795023"/>
            <a:ext cx="2387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“Click”- connector</a:t>
            </a:r>
            <a:br>
              <a:rPr lang="nl-BE" sz="1400" b="1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nl-BE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voor hoofdcontroller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2D65E5B-A72A-42ED-8169-F1586AEBA79C}"/>
              </a:ext>
            </a:extLst>
          </p:cNvPr>
          <p:cNvSpPr txBox="1"/>
          <p:nvPr/>
        </p:nvSpPr>
        <p:spPr>
          <a:xfrm>
            <a:off x="1757297" y="1329194"/>
            <a:ext cx="2387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“Click”- connector</a:t>
            </a:r>
            <a:br>
              <a:rPr lang="nl-BE" sz="1400" b="1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nl-BE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voor stimulator controller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3D171B6-C71B-4843-9DED-3A719EB2A07D}"/>
              </a:ext>
            </a:extLst>
          </p:cNvPr>
          <p:cNvSpPr txBox="1"/>
          <p:nvPr/>
        </p:nvSpPr>
        <p:spPr>
          <a:xfrm>
            <a:off x="5028951" y="3012243"/>
            <a:ext cx="23877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6000" dirty="0">
                <a:latin typeface="Helvetica" panose="020B0604020202020204" pitchFamily="34" charset="0"/>
                <a:cs typeface="Helvetica" panose="020B0604020202020204" pitchFamily="34" charset="0"/>
              </a:rPr>
              <a:t>+</a:t>
            </a:r>
            <a:endParaRPr lang="nl-BE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152D61B-1E13-43E2-BD87-F3E2F5BAC560}"/>
              </a:ext>
            </a:extLst>
          </p:cNvPr>
          <p:cNvSpPr txBox="1"/>
          <p:nvPr/>
        </p:nvSpPr>
        <p:spPr>
          <a:xfrm>
            <a:off x="390767" y="3168438"/>
            <a:ext cx="2387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dirty="0">
                <a:latin typeface="Helvetica" panose="020B0604020202020204" pitchFamily="34" charset="0"/>
                <a:cs typeface="Helvetica" panose="020B0604020202020204" pitchFamily="34" charset="0"/>
              </a:rPr>
              <a:t>Controller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2541549-7B5E-45B6-81C9-DD652F3B3A67}"/>
              </a:ext>
            </a:extLst>
          </p:cNvPr>
          <p:cNvSpPr txBox="1"/>
          <p:nvPr/>
        </p:nvSpPr>
        <p:spPr>
          <a:xfrm>
            <a:off x="9552194" y="3158327"/>
            <a:ext cx="2387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dirty="0">
                <a:latin typeface="Helvetica" panose="020B0604020202020204" pitchFamily="34" charset="0"/>
                <a:cs typeface="Helvetica" panose="020B0604020202020204" pitchFamily="34" charset="0"/>
              </a:rPr>
              <a:t>Stimulator</a:t>
            </a:r>
          </a:p>
        </p:txBody>
      </p:sp>
    </p:spTree>
    <p:extLst>
      <p:ext uri="{BB962C8B-B14F-4D97-AF65-F5344CB8AC3E}">
        <p14:creationId xmlns:p14="http://schemas.microsoft.com/office/powerpoint/2010/main" val="2410971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AD616-634B-4878-A2DD-ED544E1C4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BE" sz="3200" b="1" dirty="0">
                <a:solidFill>
                  <a:schemeClr val="bg2">
                    <a:lumMod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Hardware – Kostprijs</a:t>
            </a:r>
            <a:endParaRPr lang="nl-BE" sz="3200" dirty="0">
              <a:solidFill>
                <a:schemeClr val="bg2">
                  <a:lumMod val="2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EDE4266-D42D-4F2C-9DDB-26D349ADC3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63225" y="230188"/>
            <a:ext cx="1395412" cy="3102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F453EF-57D2-4D9B-8025-2F69830C9D03}"/>
              </a:ext>
            </a:extLst>
          </p:cNvPr>
          <p:cNvSpPr txBox="1"/>
          <p:nvPr/>
        </p:nvSpPr>
        <p:spPr>
          <a:xfrm>
            <a:off x="857250" y="559482"/>
            <a:ext cx="2273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headings"/>
              </a:rPr>
              <a:t>Status Smart Brace</a:t>
            </a:r>
            <a:endParaRPr lang="nl-BE" dirty="0">
              <a:solidFill>
                <a:schemeClr val="tx1">
                  <a:lumMod val="65000"/>
                  <a:lumOff val="35000"/>
                </a:schemeClr>
              </a:solidFill>
              <a:latin typeface="Calibri heading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ED6CF-B4E0-4664-BD81-7E5B42FE2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A7D45D1-687E-4388-85BD-2D1496D318B3}" type="slidenum">
              <a:rPr lang="nl-BE" smtClean="0"/>
              <a:t>8</a:t>
            </a:fld>
            <a:endParaRPr lang="nl-BE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104851-2419-4D2E-A589-C88A9F887D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873" y="6194604"/>
            <a:ext cx="4743320" cy="4625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D962E0C-87DD-4F96-A785-BDE3A6B4B4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4514" y="1193734"/>
            <a:ext cx="6434337" cy="237441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61B1597-F5EE-45B9-8E46-05808DFB94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0681" y="1423562"/>
            <a:ext cx="1113430" cy="19315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17B29B1-7D48-496C-9A71-9208083001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54513" y="5916489"/>
            <a:ext cx="6434337" cy="2454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271DBF3-B22B-4B9E-8065-FB3700215B0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74369" y="1423562"/>
            <a:ext cx="967003" cy="193157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BBC7851-EAA4-4167-B2B6-061DA5DDA47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18180" y="4114498"/>
            <a:ext cx="1198432" cy="112449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74C4B99-3EBC-40A3-BCD4-E725AB2DC8D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58655" y="4114498"/>
            <a:ext cx="1198432" cy="123246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C519A87-445F-4D16-82C2-EB065341CA54}"/>
              </a:ext>
            </a:extLst>
          </p:cNvPr>
          <p:cNvSpPr txBox="1"/>
          <p:nvPr/>
        </p:nvSpPr>
        <p:spPr>
          <a:xfrm>
            <a:off x="1204253" y="3429000"/>
            <a:ext cx="2824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400" dirty="0">
                <a:latin typeface="Helvetica" panose="020B0604020202020204" pitchFamily="34" charset="0"/>
                <a:cs typeface="Helvetica" panose="020B0604020202020204" pitchFamily="34" charset="0"/>
              </a:rPr>
              <a:t>Componenten alleen ~ €26/stuk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2380DF6-7382-4C41-A88A-2803F31E25B6}"/>
              </a:ext>
            </a:extLst>
          </p:cNvPr>
          <p:cNvSpPr txBox="1"/>
          <p:nvPr/>
        </p:nvSpPr>
        <p:spPr>
          <a:xfrm>
            <a:off x="1204253" y="5434438"/>
            <a:ext cx="2824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400" dirty="0">
                <a:latin typeface="Helvetica" panose="020B0604020202020204" pitchFamily="34" charset="0"/>
                <a:cs typeface="Helvetica" panose="020B0604020202020204" pitchFamily="34" charset="0"/>
              </a:rPr>
              <a:t>Componenten alleen ~ €18/stuk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39EADF8-890B-471C-BAC2-B1E0E179E15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54513" y="3560528"/>
            <a:ext cx="6434334" cy="2374416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02744B0A-6A84-420D-984E-01236A7C4261}"/>
              </a:ext>
            </a:extLst>
          </p:cNvPr>
          <p:cNvSpPr/>
          <p:nvPr/>
        </p:nvSpPr>
        <p:spPr>
          <a:xfrm>
            <a:off x="4954513" y="4820478"/>
            <a:ext cx="6434334" cy="1490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9138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AD616-634B-4878-A2DD-ED544E1C4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BE" sz="3200" b="1" dirty="0">
                <a:solidFill>
                  <a:schemeClr val="bg2">
                    <a:lumMod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Hardware – Kostprijs</a:t>
            </a:r>
            <a:endParaRPr lang="nl-BE" sz="3200" dirty="0">
              <a:solidFill>
                <a:schemeClr val="bg2">
                  <a:lumMod val="2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EDE4266-D42D-4F2C-9DDB-26D349ADC3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63225" y="230188"/>
            <a:ext cx="1395412" cy="3102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F453EF-57D2-4D9B-8025-2F69830C9D03}"/>
              </a:ext>
            </a:extLst>
          </p:cNvPr>
          <p:cNvSpPr txBox="1"/>
          <p:nvPr/>
        </p:nvSpPr>
        <p:spPr>
          <a:xfrm>
            <a:off x="857250" y="559482"/>
            <a:ext cx="2273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headings"/>
              </a:rPr>
              <a:t>Status Smart Brace</a:t>
            </a:r>
            <a:endParaRPr lang="nl-BE" dirty="0">
              <a:solidFill>
                <a:schemeClr val="tx1">
                  <a:lumMod val="65000"/>
                  <a:lumOff val="35000"/>
                </a:schemeClr>
              </a:solidFill>
              <a:latin typeface="Calibri heading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ED6CF-B4E0-4664-BD81-7E5B42FE2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A7D45D1-687E-4388-85BD-2D1496D318B3}" type="slidenum">
              <a:rPr lang="nl-BE" smtClean="0"/>
              <a:t>9</a:t>
            </a:fld>
            <a:endParaRPr lang="nl-B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3A310F-6D04-4426-96FE-7116215EA4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6184" y="2231088"/>
            <a:ext cx="4382453" cy="27536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F104851-2419-4D2E-A589-C88A9F887D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873" y="6194604"/>
            <a:ext cx="4743320" cy="4625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2DF952-8675-40FC-97AD-251BE845B08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466"/>
          <a:stretch/>
        </p:blipFill>
        <p:spPr>
          <a:xfrm>
            <a:off x="406873" y="2085043"/>
            <a:ext cx="7017168" cy="304572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87CCCB6-FA13-4EFD-9355-B409CCCAB2FA}"/>
                  </a:ext>
                </a:extLst>
              </p14:cNvPr>
              <p14:cNvContentPartPr/>
              <p14:nvPr/>
            </p14:nvContentPartPr>
            <p14:xfrm>
              <a:off x="6708287" y="4144633"/>
              <a:ext cx="86112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87CCCB6-FA13-4EFD-9355-B409CCCAB2F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54647" y="4036633"/>
                <a:ext cx="9687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908D55E-5AD5-4BA7-992E-2D656A8D9614}"/>
                  </a:ext>
                </a:extLst>
              </p14:cNvPr>
              <p14:cNvContentPartPr/>
              <p14:nvPr/>
            </p14:nvContentPartPr>
            <p14:xfrm>
              <a:off x="10426007" y="3169393"/>
              <a:ext cx="783000" cy="309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908D55E-5AD5-4BA7-992E-2D656A8D961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372007" y="3061753"/>
                <a:ext cx="890640" cy="24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31359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17053</TotalTime>
  <Words>479</Words>
  <Application>Microsoft Office PowerPoint</Application>
  <PresentationFormat>Widescreen</PresentationFormat>
  <Paragraphs>184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headings</vt:lpstr>
      <vt:lpstr>Calibri Light</vt:lpstr>
      <vt:lpstr>Helvetica</vt:lpstr>
      <vt:lpstr>Office Theme</vt:lpstr>
      <vt:lpstr>Status Smart Brace</vt:lpstr>
      <vt:lpstr>Opfrissing </vt:lpstr>
      <vt:lpstr>Opfrissing </vt:lpstr>
      <vt:lpstr>Hardware – Version 0</vt:lpstr>
      <vt:lpstr>Hardware – Version 1</vt:lpstr>
      <vt:lpstr>Hardware – Version 2</vt:lpstr>
      <vt:lpstr>Hardware – Version 3 (Huidige versie)</vt:lpstr>
      <vt:lpstr>Hardware – Kostprijs</vt:lpstr>
      <vt:lpstr>Hardware – Kostprijs</vt:lpstr>
      <vt:lpstr>Configuratie &amp; gebruik</vt:lpstr>
      <vt:lpstr>Configuratie tool</vt:lpstr>
      <vt:lpstr>Analyse tool</vt:lpstr>
      <vt:lpstr>Volgende stappen</vt:lpstr>
      <vt:lpstr>Q&amp;A</vt:lpstr>
      <vt:lpstr>Hardware – Version 1</vt:lpstr>
      <vt:lpstr>Hardware – Version 2</vt:lpstr>
      <vt:lpstr>Hardware – Version 3 (Huidige)</vt:lpstr>
      <vt:lpstr>Hardware – Volgende stappen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MIDDAG Catherine</dc:creator>
  <cp:lastModifiedBy>Ben Naets</cp:lastModifiedBy>
  <cp:revision>172</cp:revision>
  <dcterms:created xsi:type="dcterms:W3CDTF">2021-03-23T08:06:48Z</dcterms:created>
  <dcterms:modified xsi:type="dcterms:W3CDTF">2022-05-03T16:39:26Z</dcterms:modified>
</cp:coreProperties>
</file>